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57" r:id="rId4"/>
    <p:sldId id="258" r:id="rId5"/>
    <p:sldId id="259" r:id="rId6"/>
    <p:sldId id="267" r:id="rId7"/>
    <p:sldId id="260" r:id="rId8"/>
    <p:sldId id="266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87D3"/>
    <a:srgbClr val="9276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4" autoAdjust="0"/>
    <p:restoredTop sz="81978" autoAdjust="0"/>
  </p:normalViewPr>
  <p:slideViewPr>
    <p:cSldViewPr snapToGrid="0">
      <p:cViewPr varScale="1">
        <p:scale>
          <a:sx n="54" d="100"/>
          <a:sy n="54" d="100"/>
        </p:scale>
        <p:origin x="12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6:46:4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2162 2068 24575,'0'1'0,"0"0"0,-1 1 0,1-1 0,-1 0 0,1 0 0,-1 0 0,1 0 0,-1 0 0,0 0 0,1 0 0,-1 0 0,0 0 0,0 0 0,0 0 0,0-1 0,0 1 0,0 0 0,0 0 0,0-1 0,0 1 0,0-1 0,0 1 0,0-1 0,0 1 0,-1-1 0,1 0 0,-2 1 0,-40 5 0,36-6 0,-326 6 0,186-9 0,126 3 0,-35 1 0,-77-10 0,114 6 0,0-1 0,1-1 0,-1 0 0,1-1 0,0-1 0,0-1 0,-31-19 0,18 7 0,-8-6 0,-2 2 0,-50-23 0,61 35 0,-156-75 0,162 74 0,1-1 0,1-2 0,0 0 0,1-2 0,-29-29 0,3-3 0,21 24 0,2 0 0,1-2 0,1-1 0,-21-35 0,22 26 0,3 3 0,-1 1 0,-35-45 0,44 66 0,1-1 0,0-1 0,1 0 0,1 0 0,0 0 0,1-1 0,1 0 0,0 0 0,2 0 0,-3-21 0,-1-23 0,3-88 0,4 145 0,2-626 0,-2 623 0,0 0 0,0-1 0,1 1 0,0-1 0,0 1 0,0 0 0,1 0 0,0-1 0,0 1 0,1 0 0,0 1 0,0-1 0,0 0 0,1 1 0,-1 0 0,1 0 0,1 0 0,-1 0 0,1 1 0,0 0 0,7-6 0,1 2 0,1 0 0,0 0 0,1 2 0,23-9 0,67-13 0,-62 17 0,13-1 0,0 2 0,98-4 0,116 13 0,-158 3 0,1146-1 0,-1241 0 0,-1 0 0,0 1 0,0 0 0,0 1 0,0 1 0,27 10 0,-13 0 0,-1 0 0,39 26 0,215 122 0,-256-147 0,0 1 0,-1 2 0,-1 1 0,39 37 0,-48-42 0,1-1 0,0-1 0,25 13 0,-27-17 0,0 1 0,-1 1 0,1 0 0,-2 1 0,21 20 0,-18-12 0,-1 0 0,0 1 0,17 33 0,-26-41 0,0 0 0,-1 1 0,-1 0 0,0 0 0,-1 0 0,0 1 0,2 26 0,-2-4 0,2 1 0,19 66 0,-12-60 0,-6-12 0,-1 0 0,2 55 0,-8 64 0,-1-66 0,2-34 0,1-13 0,-5 42 0,2-67 0,0 0 0,0 0 0,-1 0 0,-1-1 0,0 1 0,-1-1 0,-8 17 0,-2-3 0,0-1 0,-1 0 0,-2-1 0,0-1 0,-1 0 0,-32 26 0,16-17 0,26-22 0,0-1 0,-1 0 0,1 0 0,-2-1 0,1 0 0,-1-1 0,0 0 0,0-1 0,-1 0 0,-15 4 0,-32 3 0,0-3 0,-79 2 0,-123-10 0,114-3 0,31 0 0,-128 5 0,105 16 0,65-7 0,-108 17 0,105-17 0,19-2 0,-100 4 0,-318-16 0,466 2 0,-1-1 0,0-1 0,1 1 0,-1-2 0,1 1 0,-19-9 0,-58-32 0,43 19 0,-313-148 0,311 149 0,1-2 0,-79-60 0,59 39 0,52 37 0,1-1 0,1 1 0,0-2 0,0 1 0,1-2 0,1 1 0,0-1 0,0-1 0,1 0 0,-9-19 0,10 14 0,0 1 0,2-1 0,0-1 0,1 1 0,0 0 0,2-1 0,0 0 0,1-18 0,5-313 0,-3 336 0,0 0 0,2 0 0,-1 0 0,1 1 0,1-1 0,1 1 0,0 0 0,0 0 0,1 1 0,1 0 0,0 0 0,15-19 0,3 0 0,2 1 0,1 1 0,36-28 0,-50 46 0,0 1 0,0 0 0,1 1 0,0 1 0,25-11 0,82-18 0,-94 29 0,12-5 0,49-23 0,11-5 0,-55 26 0,-14 3 0,0 2 0,0 1 0,61-9 0,-59 13 0,1-1 0,-1-2 0,-1-2 0,52-22 0,-39 15 0,25-7 0,115-22 0,-127 38 0,-1 3 0,1 2 0,75 6 0,-28-1 0,40-3 0,128 3 0,-254-1 0,-1 0 0,1 1 0,-1 2 0,1-1 0,-1 2 0,0 0 0,-1 2 0,19 8 0,-5-2 0,2 0 0,0-2 0,0-2 0,67 10 0,33 9 0,43 14 0,107 34 0,-259-68 0,0 2 0,0 0 0,-1 1 0,-1 2 0,0 0 0,32 26 0,22 20 0,-47-37 0,0 0 0,38 40 0,-59-54 0,-1 1 0,0 0 0,-1 0 0,0 0 0,0 1 0,-1 0 0,0 0 0,-1 0 0,0 1 0,-1-1 0,0 1 0,2 17 0,-1 29 0,-7 98 0,0-47 0,4-34 0,1-38 0,-2 0 0,-9 71 0,8-100 0,-1 1 0,1-1 0,-2 1 0,1-1 0,-1 0 0,0 0 0,-1-1 0,0 1 0,0 0 0,0-1 0,-1 0 0,0 0 0,0-1 0,0 1 0,-1-1 0,1 0 0,-1 0 0,-1-1 0,-6 4 0,-3 2 0,-1-1 0,0-1 0,0 0 0,-1-1 0,0-1 0,0-1 0,-1-1 0,-33 4 0,-21 4 0,30-5 0,-51 3 0,-465-8 0,280-4 0,178 0 0,21 0 0,-106 11 0,140 0 0,1 2 0,0 2 0,-70 29 0,-19 7 0,107-41 0,-1-1 0,0-1 0,-28 2 0,-57 6 0,-26 3 0,99-14 0,-43 10 0,46-6 0,-58 3 0,-235-12 0,290-2-455,0-2 0,-51-14 0,44 7-6371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6:48:55.9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3721 1308 24575,'-2726'0'-1841,"2683"-2"1841,0-2 0,0-1 0,-83-23 0,68 15 161,33 8 114,0-1-1,1-1 1,-1-1 0,-37-18-1,-13-18-197,1-2 0,3-4 0,-102-92-1,159 129-76,1-1 0,0 0 0,1 0 0,1-2 0,-16-25 0,21 29 0,0 0 0,1 0 0,1-1 0,0 0 0,1 1 0,0-1 0,1 0 0,-1-26 0,2 7 0,6-57 0,-3 76 0,0 1 0,1-1 0,1 1 0,0-1 0,1 1 0,0 0 0,9-15 0,-5 13 0,1 1 0,0 0 0,1 1 0,0 0 0,1 1 0,1 0 0,-1 1 0,20-12 0,15-6 0,59-25 0,-54 29 0,-32 15 0,0 1 0,1 1 0,1 0 0,41-6 0,90 0 0,-54 6 0,629-10 0,-496 19 0,1038-2-600,-1218 1 700,1 1 0,53 12 0,-80-10-57,-1 2 0,0 1 0,-1 1 0,0 1-1,0 1 1,26 15 0,72 59-43,-94-67 0,0 2 0,0 1 0,36 36 0,-56-48 0,0 0 0,-1 1 0,0 0 0,0 0 0,-1 1 0,0 0 0,-1 0 0,0 0 0,-1 1 0,0 0 0,0 0 0,-1 0 0,-1 0 0,2 14 0,9 87 0,3 62 0,-18 240 0,3-407 0,-1 1 0,0-1 0,-1 0 0,0 0 0,0 0 0,-1 0 0,1 0 0,-2 0 0,1-1 0,-1 1 0,0-1 0,0 1 0,0-1 0,-1 0 0,0 0 0,-1 0 0,1-1 0,-1 0 0,0 0 0,0 0 0,-9 6 0,-1 0 0,0-2 0,-1 0 0,0-1 0,-1 0 0,0-1 0,0-1 0,0-1 0,0 0 0,-1-2 0,-20 3 0,-163 13-64,-220-7-1,-594-13-587,993 0 738,1 0 0,0-1 0,0-2 0,0 0 0,0-1 0,1-1 0,0-1 0,-29-14 0,5 1-85,-8-3 1,1-2 0,-79-53 0,98 51-2,-31-32 0,14 12 0,28 27 0,1-2 0,1 1 0,1-2 0,1-1 0,1 0 0,2-1 0,0 0 0,-20-53 0,27 59 0,-61-171 0,58 157 0,2 0 0,2-1 0,-4-65 0,10-148 0,2 94 0,-3 147 0,2 0 0,-1 0 0,1 0 0,0 0 0,0 0 0,0 0 0,5-10 0,-5 12 0,1 1 0,0 0 0,0-1 0,0 1 0,1 0 0,-1 0 0,1 1 0,0-1 0,0 0 0,0 1 0,0 0 0,0 0 0,6-4 0,3 1 0,0 0 0,1 1 0,-1 0 0,1 1 0,-1 0 0,26-1 0,82 2 0,-79 3 0,1141 4 0,-1160-4 0,0 1 0,0 1 0,-1 0 0,1 2 0,-1 1 0,1 0 0,25 13 0,6 6 0,74 48 0,-106-58 0,0 1 0,-1 1 0,35 39 0,12 10 0,-39-38 0,0 1 0,-2 2 0,-1 1 0,33 58 0,-26-40 0,-13-18 0,-1 2 0,19 52 0,8 16 0,-6-30 172,-15-28-684,-1 1-1,30 89 1,-43-98-6314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46CBD-1C37-432C-83B4-65FF988099A7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40603-AF00-4169-AFB4-3272C5F285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6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인기있는 영화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10 : </a:t>
            </a:r>
            <a:r>
              <a:rPr lang="ko-KR" altLang="en-US" dirty="0"/>
              <a:t>누르면 해당 영화 리뷰 </a:t>
            </a:r>
            <a:r>
              <a:rPr lang="en-US" altLang="ko-KR" dirty="0"/>
              <a:t>Detail</a:t>
            </a:r>
          </a:p>
          <a:p>
            <a:endParaRPr lang="en-US" altLang="ko-KR" dirty="0"/>
          </a:p>
          <a:p>
            <a:r>
              <a:rPr lang="ko-KR" altLang="en-US" dirty="0"/>
              <a:t>커뮤니티 내 최다 검색 영화 </a:t>
            </a:r>
            <a:endParaRPr lang="en-US" altLang="ko-KR" dirty="0"/>
          </a:p>
          <a:p>
            <a:r>
              <a:rPr lang="ko-KR" altLang="en-US" dirty="0"/>
              <a:t>인기영화 </a:t>
            </a:r>
            <a:r>
              <a:rPr lang="en-US" altLang="ko-KR" dirty="0"/>
              <a:t>(API</a:t>
            </a:r>
            <a:r>
              <a:rPr lang="ko-KR" altLang="en-US" dirty="0"/>
              <a:t>요청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40603-AF00-4169-AFB4-3272C5F285D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26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&lt;Guild Index&gt;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40603-AF00-4169-AFB4-3272C5F285D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779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&lt;Create Guild&gt;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40603-AF00-4169-AFB4-3272C5F285D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725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&lt;Guild Detail&gt;</a:t>
            </a:r>
          </a:p>
          <a:p>
            <a:r>
              <a:rPr lang="ko-KR" altLang="en-US" dirty="0" err="1"/>
              <a:t>비회원인경우만</a:t>
            </a:r>
            <a:r>
              <a:rPr lang="ko-KR" altLang="en-US" dirty="0"/>
              <a:t> </a:t>
            </a:r>
            <a:r>
              <a:rPr lang="en-US" altLang="ko-KR" dirty="0"/>
              <a:t>&gt;&gt; </a:t>
            </a:r>
            <a:r>
              <a:rPr lang="ko-KR" altLang="en-US" dirty="0"/>
              <a:t>버튼 </a:t>
            </a:r>
            <a:r>
              <a:rPr lang="en-US" altLang="ko-KR" dirty="0"/>
              <a:t>&amp; </a:t>
            </a:r>
            <a:r>
              <a:rPr lang="ko-KR" altLang="en-US" dirty="0" err="1"/>
              <a:t>글내용</a:t>
            </a:r>
            <a:r>
              <a:rPr lang="ko-KR" altLang="en-US" dirty="0"/>
              <a:t> </a:t>
            </a:r>
            <a:r>
              <a:rPr lang="ko-KR" altLang="en-US" dirty="0" err="1"/>
              <a:t>보일지말지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공개범위설정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대문사진</a:t>
            </a:r>
            <a:endParaRPr lang="en-US" altLang="ko-KR" dirty="0"/>
          </a:p>
          <a:p>
            <a:r>
              <a:rPr lang="ko-KR" altLang="en-US" dirty="0"/>
              <a:t>멤버구성</a:t>
            </a:r>
            <a:endParaRPr lang="en-US" altLang="ko-KR" dirty="0"/>
          </a:p>
          <a:p>
            <a:r>
              <a:rPr lang="ko-KR" altLang="en-US" dirty="0"/>
              <a:t>타임라인</a:t>
            </a:r>
            <a:endParaRPr lang="en-US" altLang="ko-KR" dirty="0"/>
          </a:p>
          <a:p>
            <a:r>
              <a:rPr lang="ko-KR" altLang="en-US" dirty="0"/>
              <a:t>해시태그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Tap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타임라인 </a:t>
            </a:r>
            <a:r>
              <a:rPr lang="en-US" altLang="ko-KR" dirty="0"/>
              <a:t>/ </a:t>
            </a:r>
            <a:r>
              <a:rPr lang="ko-KR" altLang="en-US" dirty="0" err="1"/>
              <a:t>답글주고받은거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본인이 </a:t>
            </a:r>
            <a:r>
              <a:rPr lang="ko-KR" altLang="en-US" dirty="0" err="1"/>
              <a:t>올린거</a:t>
            </a:r>
            <a:r>
              <a:rPr lang="en-US" altLang="ko-KR" dirty="0"/>
              <a:t> / </a:t>
            </a:r>
            <a:r>
              <a:rPr lang="ko-KR" altLang="en-US" dirty="0" err="1"/>
              <a:t>좋아요한</a:t>
            </a:r>
            <a:r>
              <a:rPr lang="ko-KR" altLang="en-US" dirty="0"/>
              <a:t> 글만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40603-AF00-4169-AFB4-3272C5F285D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556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&lt;Accounts profile&gt;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40603-AF00-4169-AFB4-3272C5F285D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112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인기있는 영화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10 : </a:t>
            </a:r>
            <a:r>
              <a:rPr lang="ko-KR" altLang="en-US" dirty="0"/>
              <a:t>누르면 해당 영화 리뷰 </a:t>
            </a:r>
            <a:r>
              <a:rPr lang="en-US" altLang="ko-KR" dirty="0"/>
              <a:t>Detail</a:t>
            </a:r>
          </a:p>
          <a:p>
            <a:endParaRPr lang="en-US" altLang="ko-KR" dirty="0"/>
          </a:p>
          <a:p>
            <a:r>
              <a:rPr lang="ko-KR" altLang="en-US" dirty="0"/>
              <a:t>커뮤니티 내 최다 검색 영화 </a:t>
            </a:r>
            <a:endParaRPr lang="en-US" altLang="ko-KR" dirty="0"/>
          </a:p>
          <a:p>
            <a:r>
              <a:rPr lang="ko-KR" altLang="en-US" dirty="0"/>
              <a:t>인기영화 </a:t>
            </a:r>
            <a:r>
              <a:rPr lang="en-US" altLang="ko-KR" dirty="0"/>
              <a:t>(API</a:t>
            </a:r>
            <a:r>
              <a:rPr lang="ko-KR" altLang="en-US" dirty="0"/>
              <a:t>요청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40603-AF00-4169-AFB4-3272C5F285D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76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인기 길드 </a:t>
            </a:r>
            <a:r>
              <a:rPr lang="en-US" altLang="ko-KR" dirty="0"/>
              <a:t>: </a:t>
            </a:r>
            <a:r>
              <a:rPr lang="ko-KR" altLang="en-US" dirty="0"/>
              <a:t>순위에 있는 길드 누르면 해당 길드 </a:t>
            </a:r>
            <a:r>
              <a:rPr lang="en-US" altLang="ko-KR" dirty="0"/>
              <a:t>Detail</a:t>
            </a:r>
            <a:r>
              <a:rPr lang="ko-KR" altLang="en-US" dirty="0"/>
              <a:t>로 연결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영화 밸런스 게임 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클릭하고 제출 </a:t>
            </a:r>
            <a:r>
              <a:rPr lang="en-US" altLang="ko-KR" dirty="0"/>
              <a:t>&gt;&gt; </a:t>
            </a:r>
            <a:r>
              <a:rPr lang="ko-KR" altLang="en-US" dirty="0"/>
              <a:t>버튼 </a:t>
            </a:r>
            <a:r>
              <a:rPr lang="en-US" altLang="ko-KR" dirty="0"/>
              <a:t>disabled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열려있는</a:t>
            </a:r>
            <a:r>
              <a:rPr lang="ko-KR" altLang="en-US" dirty="0"/>
              <a:t> 채팅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-  + &gt;&gt; </a:t>
            </a:r>
            <a:r>
              <a:rPr lang="ko-KR" altLang="en-US" dirty="0"/>
              <a:t>채팅 열기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색 동그라미 </a:t>
            </a:r>
            <a:r>
              <a:rPr lang="en-US" altLang="ko-KR" dirty="0"/>
              <a:t>&gt;&gt; </a:t>
            </a:r>
            <a:r>
              <a:rPr lang="ko-KR" altLang="en-US" dirty="0"/>
              <a:t>참여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40603-AF00-4169-AFB4-3272C5F285D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416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&lt;Community&gt;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40603-AF00-4169-AFB4-3272C5F285D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028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&lt;Community create article&gt;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40603-AF00-4169-AFB4-3272C5F285D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279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&lt;Community Article Detail&gt;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40603-AF00-4169-AFB4-3272C5F285D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917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&lt;Review</a:t>
            </a:r>
            <a:r>
              <a:rPr lang="ko-KR" altLang="en-US" dirty="0"/>
              <a:t> </a:t>
            </a:r>
            <a:r>
              <a:rPr lang="en-US" altLang="ko-KR" dirty="0"/>
              <a:t>Index&gt;</a:t>
            </a:r>
          </a:p>
          <a:p>
            <a:r>
              <a:rPr lang="ko-KR" altLang="en-US" dirty="0"/>
              <a:t>이번주의 컬렉션 </a:t>
            </a:r>
            <a:r>
              <a:rPr lang="en-US" altLang="ko-KR" dirty="0"/>
              <a:t>: </a:t>
            </a:r>
            <a:r>
              <a:rPr lang="ko-KR" altLang="en-US" dirty="0"/>
              <a:t>지난주에 </a:t>
            </a:r>
            <a:r>
              <a:rPr lang="ko-KR" altLang="en-US" dirty="0" err="1"/>
              <a:t>좋아요를</a:t>
            </a:r>
            <a:r>
              <a:rPr lang="ko-KR" altLang="en-US" dirty="0"/>
              <a:t> 가장 많이 받은 컬렉션</a:t>
            </a:r>
            <a:endParaRPr lang="en-US" altLang="ko-KR" dirty="0"/>
          </a:p>
          <a:p>
            <a:r>
              <a:rPr lang="ko-KR" altLang="en-US" dirty="0"/>
              <a:t>돋보기 </a:t>
            </a:r>
            <a:r>
              <a:rPr lang="en-US" altLang="ko-KR" dirty="0"/>
              <a:t>&gt;&gt; </a:t>
            </a:r>
            <a:r>
              <a:rPr lang="ko-KR" altLang="en-US" dirty="0"/>
              <a:t>컬렉션 이름 </a:t>
            </a:r>
            <a:r>
              <a:rPr lang="en-US" altLang="ko-KR" dirty="0"/>
              <a:t>or </a:t>
            </a:r>
            <a:r>
              <a:rPr lang="ko-KR" altLang="en-US" dirty="0" err="1"/>
              <a:t>유저네임</a:t>
            </a:r>
            <a:r>
              <a:rPr lang="ko-KR" altLang="en-US" dirty="0"/>
              <a:t> </a:t>
            </a:r>
            <a:r>
              <a:rPr lang="ko-KR" altLang="en-US" dirty="0" err="1"/>
              <a:t>서치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영화 </a:t>
            </a:r>
            <a:r>
              <a:rPr lang="en-US" altLang="ko-KR" dirty="0"/>
              <a:t>&gt;&gt; </a:t>
            </a:r>
            <a:r>
              <a:rPr lang="ko-KR" altLang="en-US" dirty="0" err="1"/>
              <a:t>클릭시</a:t>
            </a:r>
            <a:r>
              <a:rPr lang="ko-KR" altLang="en-US" dirty="0"/>
              <a:t> 영화리뷰 디테일로 이동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40603-AF00-4169-AFB4-3272C5F285D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514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&lt;Review Collection Detail&gt;</a:t>
            </a:r>
          </a:p>
          <a:p>
            <a:endParaRPr lang="en-US" altLang="ko-KR" dirty="0"/>
          </a:p>
          <a:p>
            <a:r>
              <a:rPr lang="ko-KR" altLang="en-US" dirty="0"/>
              <a:t>이번주의 컬렉션 </a:t>
            </a:r>
            <a:r>
              <a:rPr lang="en-US" altLang="ko-KR" dirty="0"/>
              <a:t>: </a:t>
            </a:r>
            <a:r>
              <a:rPr lang="ko-KR" altLang="en-US" dirty="0"/>
              <a:t>지난주에 </a:t>
            </a:r>
            <a:r>
              <a:rPr lang="ko-KR" altLang="en-US" dirty="0" err="1"/>
              <a:t>좋아요를</a:t>
            </a:r>
            <a:r>
              <a:rPr lang="ko-KR" altLang="en-US" dirty="0"/>
              <a:t> 가장 많이 받은 컬렉션</a:t>
            </a:r>
            <a:endParaRPr lang="en-US" altLang="ko-KR" dirty="0"/>
          </a:p>
          <a:p>
            <a:r>
              <a:rPr lang="ko-KR" altLang="en-US" dirty="0"/>
              <a:t>컬렉션 </a:t>
            </a:r>
            <a:r>
              <a:rPr lang="en-US" altLang="ko-KR" dirty="0"/>
              <a:t>&gt;&gt; </a:t>
            </a:r>
            <a:r>
              <a:rPr lang="ko-KR" altLang="en-US" dirty="0"/>
              <a:t>컬렉션 </a:t>
            </a:r>
            <a:r>
              <a:rPr lang="en-US" altLang="ko-KR" dirty="0"/>
              <a:t>Detail : </a:t>
            </a:r>
            <a:r>
              <a:rPr lang="ko-KR" altLang="en-US" dirty="0"/>
              <a:t>작품구성</a:t>
            </a:r>
            <a:r>
              <a:rPr lang="en-US" altLang="ko-KR" dirty="0"/>
              <a:t>, </a:t>
            </a:r>
            <a:r>
              <a:rPr lang="ko-KR" altLang="en-US" dirty="0"/>
              <a:t>댓글 좋아요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돋보기 </a:t>
            </a:r>
            <a:r>
              <a:rPr lang="en-US" altLang="ko-KR" dirty="0"/>
              <a:t>&gt;&gt; </a:t>
            </a:r>
            <a:r>
              <a:rPr lang="ko-KR" altLang="en-US" dirty="0"/>
              <a:t>컬렉션 이름 </a:t>
            </a:r>
            <a:r>
              <a:rPr lang="en-US" altLang="ko-KR" dirty="0"/>
              <a:t>or </a:t>
            </a:r>
            <a:r>
              <a:rPr lang="ko-KR" altLang="en-US" dirty="0" err="1"/>
              <a:t>유저네임</a:t>
            </a:r>
            <a:r>
              <a:rPr lang="ko-KR" altLang="en-US" dirty="0"/>
              <a:t> </a:t>
            </a:r>
            <a:r>
              <a:rPr lang="ko-KR" altLang="en-US" dirty="0" err="1"/>
              <a:t>서치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영화 </a:t>
            </a:r>
            <a:r>
              <a:rPr lang="en-US" altLang="ko-KR" dirty="0"/>
              <a:t>&gt;&gt; </a:t>
            </a:r>
            <a:r>
              <a:rPr lang="ko-KR" altLang="en-US" dirty="0" err="1"/>
              <a:t>클릭시</a:t>
            </a:r>
            <a:r>
              <a:rPr lang="ko-KR" altLang="en-US" dirty="0"/>
              <a:t> 영화리뷰 디테일로 이동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40603-AF00-4169-AFB4-3272C5F285D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50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&lt;Review</a:t>
            </a:r>
            <a:r>
              <a:rPr lang="ko-KR" altLang="en-US" dirty="0"/>
              <a:t> </a:t>
            </a:r>
            <a:r>
              <a:rPr lang="en-US" altLang="ko-KR" dirty="0"/>
              <a:t>Detail&gt;</a:t>
            </a:r>
          </a:p>
          <a:p>
            <a:endParaRPr lang="en-US" altLang="ko-KR" dirty="0"/>
          </a:p>
          <a:p>
            <a:r>
              <a:rPr lang="ko-KR" altLang="en-US" dirty="0"/>
              <a:t>좋아요 </a:t>
            </a:r>
            <a:r>
              <a:rPr lang="en-US" altLang="ko-KR" dirty="0"/>
              <a:t>: </a:t>
            </a:r>
            <a:r>
              <a:rPr lang="ko-KR" altLang="en-US" dirty="0" err="1"/>
              <a:t>찜한</a:t>
            </a:r>
            <a:r>
              <a:rPr lang="ko-KR" altLang="en-US" dirty="0"/>
              <a:t> 작품</a:t>
            </a:r>
            <a:endParaRPr lang="en-US" altLang="ko-KR" dirty="0"/>
          </a:p>
          <a:p>
            <a:r>
              <a:rPr lang="ko-KR" altLang="en-US" dirty="0"/>
              <a:t>코멘트 </a:t>
            </a:r>
            <a:r>
              <a:rPr lang="en-US" altLang="ko-KR" dirty="0"/>
              <a:t>: </a:t>
            </a:r>
            <a:r>
              <a:rPr lang="ko-KR" altLang="en-US" dirty="0" err="1"/>
              <a:t>코멘트쓰러가기</a:t>
            </a:r>
            <a:r>
              <a:rPr lang="ko-KR" altLang="en-US" dirty="0"/>
              <a:t> </a:t>
            </a:r>
            <a:r>
              <a:rPr lang="en-US" altLang="ko-KR" dirty="0"/>
              <a:t>&gt;&gt; </a:t>
            </a:r>
            <a:r>
              <a:rPr lang="ko-KR" altLang="en-US" dirty="0"/>
              <a:t>코멘트 </a:t>
            </a:r>
            <a:r>
              <a:rPr lang="en-US" altLang="ko-KR" dirty="0"/>
              <a:t>Detail</a:t>
            </a:r>
          </a:p>
          <a:p>
            <a:endParaRPr lang="en-US" altLang="ko-KR" dirty="0"/>
          </a:p>
          <a:p>
            <a:r>
              <a:rPr lang="ko-KR" altLang="en-US" dirty="0"/>
              <a:t>코멘트 </a:t>
            </a:r>
            <a:r>
              <a:rPr lang="ko-KR" altLang="en-US" dirty="0" err="1"/>
              <a:t>더보기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코멘트 전체보기 </a:t>
            </a:r>
            <a:r>
              <a:rPr lang="en-US" altLang="ko-KR" dirty="0"/>
              <a:t>&gt;&gt;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개 스크롤 무제한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en-US" altLang="ko-KR" dirty="0"/>
              <a:t>Tap : </a:t>
            </a:r>
            <a:r>
              <a:rPr lang="ko-KR" altLang="en-US" dirty="0" err="1"/>
              <a:t>별점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40603-AF00-4169-AFB4-3272C5F285D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06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BD90B-C272-4FE7-A48C-C32CB4843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2C8799-4B08-4AE5-B6C3-D8E5AFA53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42ED8F-ACDF-4153-B90A-00B21FC8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B795-9D98-4EE3-B578-645EB8B0E61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6886D5-5623-410B-B9BA-9E7D92F42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DFBBD-CB88-4B25-A29A-36102851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9C6C-0C74-4B05-B450-60218C294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652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CC024-0CB6-48C1-B313-E5F9326CF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558BFD-458A-4736-9381-62D95D738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963F64-F4C3-4727-ACE2-4B497714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B795-9D98-4EE3-B578-645EB8B0E61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9607E1-DB28-47BA-84E1-F9C3A4175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56F35-866F-4B59-B0ED-EB2F7C038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9C6C-0C74-4B05-B450-60218C294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8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C5EECD-73AF-4CC0-82A2-7C82733933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953B8F-66D0-4315-825B-C777EB0D5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843055-65E0-4300-8E12-A088C93A8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B795-9D98-4EE3-B578-645EB8B0E61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F95866-9C87-4A27-867D-52DDB8F0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8852D8-9ECC-464D-892D-360132A2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9C6C-0C74-4B05-B450-60218C294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30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7F75B-F566-496E-8AAA-BC69A684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AE63FC-F536-4F03-9AFB-B478E7670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106A6B-9558-4BCC-A600-595D13FAE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B795-9D98-4EE3-B578-645EB8B0E61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F86ED4-D03B-4AF5-A16E-B693B3CF1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4E58A7-025E-466D-AE25-9653EEFE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9C6C-0C74-4B05-B450-60218C294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365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09650-C4F5-45CF-8D27-2359EF69C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25DE03-5C95-4C1C-BEA9-338855159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117597-A663-4E4E-B032-0844682E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B795-9D98-4EE3-B578-645EB8B0E61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8BBEC0-58B7-45DF-BC22-C295903BF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8635-2BF9-4DCC-8F7E-CDE9BC025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9C6C-0C74-4B05-B450-60218C294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6B29E-2E1A-49EF-BC1B-E6B8CCE0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E335FB-D7AE-41A8-B0DF-FAAEB7A948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B8CF3B-A377-4DCB-AA8C-A49AF8E47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688DE3-51FE-42B7-BF96-EF8087CB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B795-9D98-4EE3-B578-645EB8B0E61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E70EDB-7589-4300-B164-ADC2502C0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C8FA6D-AC3E-4937-8C4C-F3AC3150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9C6C-0C74-4B05-B450-60218C294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40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1E507-0703-4426-B88A-7FDBA295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4DC330-803D-4586-A61A-3F7B01087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E37F67-B6D3-46AD-AE71-AD8B213B0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D4BFEF-23F1-41BC-A18A-BC000BB9D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B434E0-B4E8-4132-AF86-23E103A774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6FBB76-DE7B-476F-8F6A-2656C98A3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B795-9D98-4EE3-B578-645EB8B0E61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D1DBB6-1147-4062-B289-1550C4D7B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F59FB5-DE23-4A62-98D5-FB329362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9C6C-0C74-4B05-B450-60218C294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610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7A976E-7478-408E-A6EE-0744B079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D03401-A1E4-4EC9-95C0-36203030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B795-9D98-4EE3-B578-645EB8B0E61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ED277C-1F52-4895-B7DF-4614E9F4B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24F126-DCF6-46F3-8F78-5D86C5B9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9C6C-0C74-4B05-B450-60218C294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1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78C7E7-490E-4FEE-A24A-38FAC7D26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B795-9D98-4EE3-B578-645EB8B0E61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7B5AB1-3F96-4507-A23F-6E70CDEE4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B92F34-D6B4-45EE-943C-2C568948E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9C6C-0C74-4B05-B450-60218C294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300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0FC06D-DF48-4AA7-98E2-2943861F4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C811D-AB05-46B7-8944-A253FF515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0C5C5E-EC5D-4406-88C9-0A75DE6C4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B0C9B5-8F37-47FC-857F-4682552D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B795-9D98-4EE3-B578-645EB8B0E61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588615-7625-4896-82BA-4BB2EB07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3090D2-DB54-48FA-ABF8-76C001D7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9C6C-0C74-4B05-B450-60218C294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759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319FB-1C95-4EAF-B570-8321E2D72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342347-148A-43C3-8ABB-491614E66C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1F3814-EAD4-4E32-9E27-83A866737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3492D2-8B3C-4CAF-892E-6B46BB05B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B795-9D98-4EE3-B578-645EB8B0E61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6E8229-2AE9-4503-95DD-81A42BD46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CBD99C-68DD-4A18-9680-719279A0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9C6C-0C74-4B05-B450-60218C294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04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2F0833-9ECC-4A4B-8B86-8AF4CB0DE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EC52F0-9F3F-4BF4-9239-B653972C2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4EDF8D-96EF-4306-BEF8-3D09207752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0B795-9D98-4EE3-B578-645EB8B0E61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F54869-AEE6-4FC0-ADB1-B8E2B8E98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7D80B-A1CC-4C3F-9675-7DFF253F2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89C6C-0C74-4B05-B450-60218C294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64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1.wdp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12" Type="http://schemas.openxmlformats.org/officeDocument/2006/relationships/customXml" Target="../ink/ink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1.png"/><Relationship Id="rId15" Type="http://schemas.openxmlformats.org/officeDocument/2006/relationships/image" Target="../media/image39.png"/><Relationship Id="rId10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32.png"/><Relationship Id="rId14" Type="http://schemas.openxmlformats.org/officeDocument/2006/relationships/customXml" Target="../ink/ink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jpe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1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1.png"/><Relationship Id="rId10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E04EEE-153A-4FAD-8EFE-5D9EE9F1448C}"/>
              </a:ext>
            </a:extLst>
          </p:cNvPr>
          <p:cNvSpPr/>
          <p:nvPr/>
        </p:nvSpPr>
        <p:spPr>
          <a:xfrm>
            <a:off x="0" y="0"/>
            <a:ext cx="12192000" cy="895149"/>
          </a:xfrm>
          <a:prstGeom prst="rect">
            <a:avLst/>
          </a:prstGeom>
          <a:solidFill>
            <a:srgbClr val="BD87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BE5FE-D2EE-4E85-A020-6B8AB0EFDAE2}"/>
              </a:ext>
            </a:extLst>
          </p:cNvPr>
          <p:cNvSpPr txBox="1"/>
          <p:nvPr/>
        </p:nvSpPr>
        <p:spPr>
          <a:xfrm>
            <a:off x="1141295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HOME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13049-DBE9-429D-A0E0-EA9B528D9FD6}"/>
              </a:ext>
            </a:extLst>
          </p:cNvPr>
          <p:cNvSpPr txBox="1"/>
          <p:nvPr/>
        </p:nvSpPr>
        <p:spPr>
          <a:xfrm>
            <a:off x="2573855" y="262908"/>
            <a:ext cx="184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COMMUNITY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E5B96-C827-4E6A-BE71-BE2FE9094299}"/>
              </a:ext>
            </a:extLst>
          </p:cNvPr>
          <p:cNvSpPr txBox="1"/>
          <p:nvPr/>
        </p:nvSpPr>
        <p:spPr>
          <a:xfrm>
            <a:off x="4783054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REVIEW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돋보기, 리 무료 아이콘 의 Icon Works">
            <a:extLst>
              <a:ext uri="{FF2B5EF4-FFF2-40B4-BE49-F238E27FC236}">
                <a16:creationId xmlns:a16="http://schemas.microsoft.com/office/drawing/2014/main" id="{25D4E48B-1427-463E-83CA-A4424F515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131" y="184239"/>
            <a:ext cx="495210" cy="49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14A8F7-4B0B-44BC-9960-D93284E87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40" y="4775766"/>
            <a:ext cx="3910067" cy="18193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6B59336-0ABD-4136-8B1D-88CD3F6DA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714" y="4288324"/>
            <a:ext cx="2628362" cy="25135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0F4C97-971A-4165-B8D1-BF6B1EAC4CA4}"/>
              </a:ext>
            </a:extLst>
          </p:cNvPr>
          <p:cNvSpPr txBox="1"/>
          <p:nvPr/>
        </p:nvSpPr>
        <p:spPr>
          <a:xfrm>
            <a:off x="1423837" y="4288324"/>
            <a:ext cx="335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커뮤니티 내 최다 검색 영화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5B7E80B-40E1-4154-A027-98382BE38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295" y="1184611"/>
            <a:ext cx="7869624" cy="26058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7568231-60C0-4131-A610-1A9F5CBA66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8" y="134111"/>
            <a:ext cx="626926" cy="62692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BDAAEA-B2E8-4DEC-BD9F-817F96D3E4F6}"/>
              </a:ext>
            </a:extLst>
          </p:cNvPr>
          <p:cNvSpPr txBox="1"/>
          <p:nvPr/>
        </p:nvSpPr>
        <p:spPr>
          <a:xfrm>
            <a:off x="6692020" y="268883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GUILD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ED2559-B1B0-4F5F-A938-0B3DB4EF4460}"/>
              </a:ext>
            </a:extLst>
          </p:cNvPr>
          <p:cNvSpPr txBox="1"/>
          <p:nvPr/>
        </p:nvSpPr>
        <p:spPr>
          <a:xfrm>
            <a:off x="9927355" y="247178"/>
            <a:ext cx="16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Login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F39054-CFD8-4155-B3FE-739B815A744E}"/>
              </a:ext>
            </a:extLst>
          </p:cNvPr>
          <p:cNvSpPr txBox="1"/>
          <p:nvPr/>
        </p:nvSpPr>
        <p:spPr>
          <a:xfrm>
            <a:off x="10941267" y="237552"/>
            <a:ext cx="16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Signup</a:t>
            </a:r>
            <a:endParaRPr lang="ko-KR" altLang="en-US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19B57F4-B6B2-4C39-896E-2440F69D32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3" t="20000" r="29631" b="20531"/>
          <a:stretch/>
        </p:blipFill>
        <p:spPr>
          <a:xfrm>
            <a:off x="9215975" y="1508760"/>
            <a:ext cx="2801493" cy="3840480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308240A-EBD5-4363-8603-2E4BE6B90651}"/>
              </a:ext>
            </a:extLst>
          </p:cNvPr>
          <p:cNvCxnSpPr/>
          <p:nvPr/>
        </p:nvCxnSpPr>
        <p:spPr>
          <a:xfrm>
            <a:off x="10298430" y="689075"/>
            <a:ext cx="0" cy="739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48E245-934F-4E63-A33D-DE900752E421}"/>
              </a:ext>
            </a:extLst>
          </p:cNvPr>
          <p:cNvSpPr txBox="1"/>
          <p:nvPr/>
        </p:nvSpPr>
        <p:spPr>
          <a:xfrm>
            <a:off x="9374037" y="5473432"/>
            <a:ext cx="248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Modal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구글 네이버 카카오 등 인증 연결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32380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E04EEE-153A-4FAD-8EFE-5D9EE9F1448C}"/>
              </a:ext>
            </a:extLst>
          </p:cNvPr>
          <p:cNvSpPr/>
          <p:nvPr/>
        </p:nvSpPr>
        <p:spPr>
          <a:xfrm>
            <a:off x="0" y="0"/>
            <a:ext cx="12192000" cy="895149"/>
          </a:xfrm>
          <a:prstGeom prst="rect">
            <a:avLst/>
          </a:prstGeom>
          <a:solidFill>
            <a:srgbClr val="BD87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D63E70-965C-4431-BACE-D0924EE2F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231" y1="35538" x2="43385" y2="32923"/>
                        <a14:foregroundMark x1="43385" y1="28923" x2="32923" y2="25000"/>
                        <a14:foregroundMark x1="46077" y1="36846" x2="30231" y2="25000"/>
                        <a14:foregroundMark x1="50000" y1="40769" x2="32923" y2="21077"/>
                        <a14:foregroundMark x1="46077" y1="34231" x2="30231" y2="19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25" y="47625"/>
            <a:ext cx="723900" cy="72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8BE5FE-D2EE-4E85-A020-6B8AB0EFDAE2}"/>
              </a:ext>
            </a:extLst>
          </p:cNvPr>
          <p:cNvSpPr txBox="1"/>
          <p:nvPr/>
        </p:nvSpPr>
        <p:spPr>
          <a:xfrm>
            <a:off x="1141295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HOME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13049-DBE9-429D-A0E0-EA9B528D9FD6}"/>
              </a:ext>
            </a:extLst>
          </p:cNvPr>
          <p:cNvSpPr txBox="1"/>
          <p:nvPr/>
        </p:nvSpPr>
        <p:spPr>
          <a:xfrm>
            <a:off x="2573855" y="262908"/>
            <a:ext cx="184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COMMUNITY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E5B96-C827-4E6A-BE71-BE2FE9094299}"/>
              </a:ext>
            </a:extLst>
          </p:cNvPr>
          <p:cNvSpPr txBox="1"/>
          <p:nvPr/>
        </p:nvSpPr>
        <p:spPr>
          <a:xfrm>
            <a:off x="4783054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REVIEW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C74AA1-A4C2-43B1-981D-2D91715EB8E3}"/>
              </a:ext>
            </a:extLst>
          </p:cNvPr>
          <p:cNvSpPr txBox="1"/>
          <p:nvPr/>
        </p:nvSpPr>
        <p:spPr>
          <a:xfrm>
            <a:off x="6692020" y="268883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GUILD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3F89F-6E37-4F51-B571-783775E578FC}"/>
              </a:ext>
            </a:extLst>
          </p:cNvPr>
          <p:cNvSpPr txBox="1"/>
          <p:nvPr/>
        </p:nvSpPr>
        <p:spPr>
          <a:xfrm>
            <a:off x="10379944" y="371672"/>
            <a:ext cx="1106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정인하님</a:t>
            </a:r>
            <a:endParaRPr lang="ko-KR" altLang="en-US" sz="14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7E6A93A-E9CC-4861-9ED1-7DCB4A203913}"/>
              </a:ext>
            </a:extLst>
          </p:cNvPr>
          <p:cNvSpPr/>
          <p:nvPr/>
        </p:nvSpPr>
        <p:spPr>
          <a:xfrm>
            <a:off x="9994933" y="288756"/>
            <a:ext cx="385011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돋보기, 리 무료 아이콘 의 Icon Works">
            <a:extLst>
              <a:ext uri="{FF2B5EF4-FFF2-40B4-BE49-F238E27FC236}">
                <a16:creationId xmlns:a16="http://schemas.microsoft.com/office/drawing/2014/main" id="{25D4E48B-1427-463E-83CA-A4424F515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131" y="184239"/>
            <a:ext cx="495210" cy="49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A7CD22-3107-45D0-9769-8F9F40CD2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8" y="134111"/>
            <a:ext cx="626926" cy="626926"/>
          </a:xfrm>
          <a:prstGeom prst="rect">
            <a:avLst/>
          </a:prstGeom>
        </p:spPr>
      </p:pic>
      <p:pic>
        <p:nvPicPr>
          <p:cNvPr id="21" name="Picture 2" descr="돋보기, 리 무료 아이콘 의 Icon Works">
            <a:extLst>
              <a:ext uri="{FF2B5EF4-FFF2-40B4-BE49-F238E27FC236}">
                <a16:creationId xmlns:a16="http://schemas.microsoft.com/office/drawing/2014/main" id="{52609D57-B3BE-41F4-8B16-2C740920D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896" y="1219196"/>
            <a:ext cx="417953" cy="41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7F314D7-C077-412D-8C31-317A89A0E6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12170" r="-149"/>
          <a:stretch/>
        </p:blipFill>
        <p:spPr>
          <a:xfrm>
            <a:off x="5181372" y="2895441"/>
            <a:ext cx="6093315" cy="301306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14EC17-6BC7-4CE2-AA53-C5235258D582}"/>
              </a:ext>
            </a:extLst>
          </p:cNvPr>
          <p:cNvSpPr/>
          <p:nvPr/>
        </p:nvSpPr>
        <p:spPr>
          <a:xfrm>
            <a:off x="8110871" y="1183905"/>
            <a:ext cx="2737730" cy="4527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길드검색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C6A14A-EF7E-471F-BB45-B944B949A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2383" y="1928925"/>
            <a:ext cx="1016513" cy="8244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F35A40-8981-47BA-B4D4-C8CF4285736F}"/>
              </a:ext>
            </a:extLst>
          </p:cNvPr>
          <p:cNvSpPr txBox="1"/>
          <p:nvPr/>
        </p:nvSpPr>
        <p:spPr>
          <a:xfrm>
            <a:off x="1332298" y="2796759"/>
            <a:ext cx="161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User</a:t>
            </a:r>
            <a:r>
              <a:rPr lang="ko-KR" altLang="en-US" b="1" dirty="0"/>
              <a:t>의 길드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6CCF611-0AD5-4916-A225-D18EFF885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313" y="3429000"/>
            <a:ext cx="2447925" cy="223837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52D7FF3-AFDB-40B3-AC38-40316DB6A944}"/>
              </a:ext>
            </a:extLst>
          </p:cNvPr>
          <p:cNvSpPr txBox="1"/>
          <p:nvPr/>
        </p:nvSpPr>
        <p:spPr>
          <a:xfrm>
            <a:off x="8666536" y="2227517"/>
            <a:ext cx="175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길드만들기</a:t>
            </a:r>
            <a:endParaRPr lang="ko-KR" altLang="en-US" b="1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4B1BB31-66AD-40B6-B725-80262F01F9B2}"/>
              </a:ext>
            </a:extLst>
          </p:cNvPr>
          <p:cNvGrpSpPr/>
          <p:nvPr/>
        </p:nvGrpSpPr>
        <p:grpSpPr>
          <a:xfrm>
            <a:off x="4981959" y="1143613"/>
            <a:ext cx="2797615" cy="579901"/>
            <a:chOff x="7072865" y="5746696"/>
            <a:chExt cx="2797615" cy="579901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431CDB82-E1BA-462E-A230-7E576E821F98}"/>
                </a:ext>
              </a:extLst>
            </p:cNvPr>
            <p:cNvSpPr/>
            <p:nvPr/>
          </p:nvSpPr>
          <p:spPr>
            <a:xfrm>
              <a:off x="9014816" y="5746696"/>
              <a:ext cx="848044" cy="23563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#python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937162E-D139-4C02-9EA3-D8479033C909}"/>
                </a:ext>
              </a:extLst>
            </p:cNvPr>
            <p:cNvSpPr/>
            <p:nvPr/>
          </p:nvSpPr>
          <p:spPr>
            <a:xfrm>
              <a:off x="8037907" y="5758607"/>
              <a:ext cx="848044" cy="23563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#</a:t>
              </a:r>
              <a:r>
                <a:rPr lang="ko-KR" altLang="en-US" sz="1200" dirty="0">
                  <a:solidFill>
                    <a:schemeClr val="tx1"/>
                  </a:solidFill>
                </a:rPr>
                <a:t>자바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686C7460-82DA-4B95-BCC2-7C6BC1124C06}"/>
                </a:ext>
              </a:extLst>
            </p:cNvPr>
            <p:cNvSpPr/>
            <p:nvPr/>
          </p:nvSpPr>
          <p:spPr>
            <a:xfrm>
              <a:off x="7072865" y="5758606"/>
              <a:ext cx="848044" cy="23563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#</a:t>
              </a:r>
              <a:r>
                <a:rPr lang="ko-KR" altLang="en-US" sz="1200" dirty="0">
                  <a:solidFill>
                    <a:schemeClr val="tx1"/>
                  </a:solidFill>
                </a:rPr>
                <a:t>정보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03FDC1E-4EF5-43FF-858C-0BE7B3412E90}"/>
                </a:ext>
              </a:extLst>
            </p:cNvPr>
            <p:cNvSpPr/>
            <p:nvPr/>
          </p:nvSpPr>
          <p:spPr>
            <a:xfrm>
              <a:off x="7072865" y="6090960"/>
              <a:ext cx="848044" cy="23563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#</a:t>
              </a:r>
              <a:r>
                <a:rPr lang="ko-KR" altLang="en-US" sz="1200" dirty="0">
                  <a:solidFill>
                    <a:schemeClr val="tx1"/>
                  </a:solidFill>
                </a:rPr>
                <a:t>익명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3EF1DF9-9DE3-4A55-9029-765A87124627}"/>
                </a:ext>
              </a:extLst>
            </p:cNvPr>
            <p:cNvSpPr/>
            <p:nvPr/>
          </p:nvSpPr>
          <p:spPr>
            <a:xfrm>
              <a:off x="8037907" y="6090960"/>
              <a:ext cx="848044" cy="23563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#</a:t>
              </a:r>
              <a:r>
                <a:rPr lang="ko-KR" altLang="en-US" sz="1200" dirty="0">
                  <a:solidFill>
                    <a:schemeClr val="tx1"/>
                  </a:solidFill>
                </a:rPr>
                <a:t>자유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767426F-452E-49DF-9EF3-608A24E368A4}"/>
                </a:ext>
              </a:extLst>
            </p:cNvPr>
            <p:cNvSpPr/>
            <p:nvPr/>
          </p:nvSpPr>
          <p:spPr>
            <a:xfrm>
              <a:off x="9022436" y="6090797"/>
              <a:ext cx="848044" cy="23563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#</a:t>
              </a:r>
              <a:r>
                <a:rPr lang="ko-KR" altLang="en-US" sz="1200" dirty="0">
                  <a:solidFill>
                    <a:schemeClr val="tx1"/>
                  </a:solidFill>
                </a:rPr>
                <a:t>자랑</a:t>
              </a:r>
            </a:p>
          </p:txBody>
        </p:sp>
      </p:grpSp>
      <p:sp>
        <p:nvSpPr>
          <p:cNvPr id="42" name="하트 41">
            <a:extLst>
              <a:ext uri="{FF2B5EF4-FFF2-40B4-BE49-F238E27FC236}">
                <a16:creationId xmlns:a16="http://schemas.microsoft.com/office/drawing/2014/main" id="{8B492444-9C3C-4D5C-908B-584AC5B7733A}"/>
              </a:ext>
            </a:extLst>
          </p:cNvPr>
          <p:cNvSpPr/>
          <p:nvPr/>
        </p:nvSpPr>
        <p:spPr>
          <a:xfrm>
            <a:off x="764660" y="2714321"/>
            <a:ext cx="567638" cy="451770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하트 42">
            <a:extLst>
              <a:ext uri="{FF2B5EF4-FFF2-40B4-BE49-F238E27FC236}">
                <a16:creationId xmlns:a16="http://schemas.microsoft.com/office/drawing/2014/main" id="{A668EC45-2BE9-41BD-8366-A55C66DF4479}"/>
              </a:ext>
            </a:extLst>
          </p:cNvPr>
          <p:cNvSpPr/>
          <p:nvPr/>
        </p:nvSpPr>
        <p:spPr>
          <a:xfrm>
            <a:off x="2719456" y="2714321"/>
            <a:ext cx="567638" cy="451770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별: 꼭짓점 5개 33">
            <a:extLst>
              <a:ext uri="{FF2B5EF4-FFF2-40B4-BE49-F238E27FC236}">
                <a16:creationId xmlns:a16="http://schemas.microsoft.com/office/drawing/2014/main" id="{18B30BE5-F3B4-4520-BB50-2D46498A8189}"/>
              </a:ext>
            </a:extLst>
          </p:cNvPr>
          <p:cNvSpPr/>
          <p:nvPr/>
        </p:nvSpPr>
        <p:spPr>
          <a:xfrm>
            <a:off x="342900" y="3531870"/>
            <a:ext cx="472094" cy="45177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916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E04EEE-153A-4FAD-8EFE-5D9EE9F1448C}"/>
              </a:ext>
            </a:extLst>
          </p:cNvPr>
          <p:cNvSpPr/>
          <p:nvPr/>
        </p:nvSpPr>
        <p:spPr>
          <a:xfrm>
            <a:off x="0" y="0"/>
            <a:ext cx="12192000" cy="895149"/>
          </a:xfrm>
          <a:prstGeom prst="rect">
            <a:avLst/>
          </a:prstGeom>
          <a:solidFill>
            <a:srgbClr val="BD87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D63E70-965C-4431-BACE-D0924EE2F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231" y1="35538" x2="43385" y2="32923"/>
                        <a14:foregroundMark x1="43385" y1="28923" x2="32923" y2="25000"/>
                        <a14:foregroundMark x1="46077" y1="36846" x2="30231" y2="25000"/>
                        <a14:foregroundMark x1="50000" y1="40769" x2="32923" y2="21077"/>
                        <a14:foregroundMark x1="46077" y1="34231" x2="30231" y2="19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25" y="47625"/>
            <a:ext cx="723900" cy="72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8BE5FE-D2EE-4E85-A020-6B8AB0EFDAE2}"/>
              </a:ext>
            </a:extLst>
          </p:cNvPr>
          <p:cNvSpPr txBox="1"/>
          <p:nvPr/>
        </p:nvSpPr>
        <p:spPr>
          <a:xfrm>
            <a:off x="1141295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HOME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13049-DBE9-429D-A0E0-EA9B528D9FD6}"/>
              </a:ext>
            </a:extLst>
          </p:cNvPr>
          <p:cNvSpPr txBox="1"/>
          <p:nvPr/>
        </p:nvSpPr>
        <p:spPr>
          <a:xfrm>
            <a:off x="2573855" y="262908"/>
            <a:ext cx="184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COMMUNITY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E5B96-C827-4E6A-BE71-BE2FE9094299}"/>
              </a:ext>
            </a:extLst>
          </p:cNvPr>
          <p:cNvSpPr txBox="1"/>
          <p:nvPr/>
        </p:nvSpPr>
        <p:spPr>
          <a:xfrm>
            <a:off x="4783054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REVIEW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C74AA1-A4C2-43B1-981D-2D91715EB8E3}"/>
              </a:ext>
            </a:extLst>
          </p:cNvPr>
          <p:cNvSpPr txBox="1"/>
          <p:nvPr/>
        </p:nvSpPr>
        <p:spPr>
          <a:xfrm>
            <a:off x="6692020" y="268883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GUILD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3F89F-6E37-4F51-B571-783775E578FC}"/>
              </a:ext>
            </a:extLst>
          </p:cNvPr>
          <p:cNvSpPr txBox="1"/>
          <p:nvPr/>
        </p:nvSpPr>
        <p:spPr>
          <a:xfrm>
            <a:off x="10379944" y="371672"/>
            <a:ext cx="1106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정인하님</a:t>
            </a:r>
            <a:endParaRPr lang="ko-KR" altLang="en-US" sz="14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7E6A93A-E9CC-4861-9ED1-7DCB4A203913}"/>
              </a:ext>
            </a:extLst>
          </p:cNvPr>
          <p:cNvSpPr/>
          <p:nvPr/>
        </p:nvSpPr>
        <p:spPr>
          <a:xfrm>
            <a:off x="9994933" y="288756"/>
            <a:ext cx="385011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돋보기, 리 무료 아이콘 의 Icon Works">
            <a:extLst>
              <a:ext uri="{FF2B5EF4-FFF2-40B4-BE49-F238E27FC236}">
                <a16:creationId xmlns:a16="http://schemas.microsoft.com/office/drawing/2014/main" id="{25D4E48B-1427-463E-83CA-A4424F515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131" y="184239"/>
            <a:ext cx="495210" cy="49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A7CD22-3107-45D0-9769-8F9F40CD2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8" y="134111"/>
            <a:ext cx="626926" cy="6269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969B78-8B1C-46E3-AD86-C7038CE6D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874" y="1406843"/>
            <a:ext cx="8610360" cy="5051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45342-FE1F-4856-B52E-A3917F9F8D42}"/>
              </a:ext>
            </a:extLst>
          </p:cNvPr>
          <p:cNvSpPr txBox="1"/>
          <p:nvPr/>
        </p:nvSpPr>
        <p:spPr>
          <a:xfrm>
            <a:off x="9232131" y="1847239"/>
            <a:ext cx="2560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길드이름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길드 사진</a:t>
            </a:r>
            <a:r>
              <a:rPr lang="en-US" altLang="ko-KR" dirty="0"/>
              <a:t>(Null)</a:t>
            </a:r>
          </a:p>
          <a:p>
            <a:endParaRPr lang="en-US" altLang="ko-KR" dirty="0"/>
          </a:p>
          <a:p>
            <a:r>
              <a:rPr lang="ko-KR" altLang="en-US" dirty="0"/>
              <a:t>길드 소개 </a:t>
            </a:r>
            <a:r>
              <a:rPr lang="en-US" altLang="ko-KR" dirty="0"/>
              <a:t>(</a:t>
            </a:r>
            <a:r>
              <a:rPr lang="en-US" altLang="ko-KR" dirty="0" err="1"/>
              <a:t>Textarea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해시태그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정보공개범위</a:t>
            </a:r>
            <a:r>
              <a:rPr lang="en-US" altLang="ko-KR" dirty="0"/>
              <a:t>(Radio)</a:t>
            </a:r>
          </a:p>
          <a:p>
            <a:r>
              <a:rPr lang="en-US" altLang="ko-KR" dirty="0"/>
              <a:t>- Private(</a:t>
            </a:r>
            <a:r>
              <a:rPr lang="ko-KR" altLang="en-US" dirty="0"/>
              <a:t>회원만</a:t>
            </a:r>
            <a:r>
              <a:rPr lang="en-US" altLang="ko-KR" dirty="0"/>
              <a:t>)  </a:t>
            </a:r>
          </a:p>
          <a:p>
            <a:r>
              <a:rPr lang="en-US" altLang="ko-KR" dirty="0"/>
              <a:t>- public(</a:t>
            </a:r>
            <a:r>
              <a:rPr lang="ko-KR" altLang="en-US" dirty="0"/>
              <a:t>가입안해도 글은 볼 수 있음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A8D1D6-C22F-425A-976E-7747FD06D443}"/>
              </a:ext>
            </a:extLst>
          </p:cNvPr>
          <p:cNvGrpSpPr/>
          <p:nvPr/>
        </p:nvGrpSpPr>
        <p:grpSpPr>
          <a:xfrm>
            <a:off x="953327" y="3642446"/>
            <a:ext cx="2797615" cy="579901"/>
            <a:chOff x="7072865" y="5746696"/>
            <a:chExt cx="2797615" cy="579901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FA28042-DFAA-47BB-B73D-A42D987E4C85}"/>
                </a:ext>
              </a:extLst>
            </p:cNvPr>
            <p:cNvSpPr/>
            <p:nvPr/>
          </p:nvSpPr>
          <p:spPr>
            <a:xfrm>
              <a:off x="9014816" y="5746696"/>
              <a:ext cx="848044" cy="23563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#python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A66BE7B-22C4-4772-9E3B-1801FCA4CBDF}"/>
                </a:ext>
              </a:extLst>
            </p:cNvPr>
            <p:cNvSpPr/>
            <p:nvPr/>
          </p:nvSpPr>
          <p:spPr>
            <a:xfrm>
              <a:off x="8037907" y="5758607"/>
              <a:ext cx="848044" cy="23563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#</a:t>
              </a:r>
              <a:r>
                <a:rPr lang="ko-KR" altLang="en-US" sz="1200" dirty="0">
                  <a:solidFill>
                    <a:schemeClr val="tx1"/>
                  </a:solidFill>
                </a:rPr>
                <a:t>자바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C0A32B0-8684-4163-A513-39249076616F}"/>
                </a:ext>
              </a:extLst>
            </p:cNvPr>
            <p:cNvSpPr/>
            <p:nvPr/>
          </p:nvSpPr>
          <p:spPr>
            <a:xfrm>
              <a:off x="7072865" y="5758606"/>
              <a:ext cx="848044" cy="23563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#</a:t>
              </a:r>
              <a:r>
                <a:rPr lang="ko-KR" altLang="en-US" sz="1200" dirty="0">
                  <a:solidFill>
                    <a:schemeClr val="tx1"/>
                  </a:solidFill>
                </a:rPr>
                <a:t>정보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19CEBED-6C11-47F5-B3A5-CE268027ED63}"/>
                </a:ext>
              </a:extLst>
            </p:cNvPr>
            <p:cNvSpPr/>
            <p:nvPr/>
          </p:nvSpPr>
          <p:spPr>
            <a:xfrm>
              <a:off x="7072865" y="6090960"/>
              <a:ext cx="848044" cy="23563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#</a:t>
              </a:r>
              <a:r>
                <a:rPr lang="ko-KR" altLang="en-US" sz="1200" dirty="0">
                  <a:solidFill>
                    <a:schemeClr val="tx1"/>
                  </a:solidFill>
                </a:rPr>
                <a:t>익명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A191841-9904-4F70-890A-69E48ABB619F}"/>
                </a:ext>
              </a:extLst>
            </p:cNvPr>
            <p:cNvSpPr/>
            <p:nvPr/>
          </p:nvSpPr>
          <p:spPr>
            <a:xfrm>
              <a:off x="8037907" y="6090960"/>
              <a:ext cx="848044" cy="23563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#</a:t>
              </a:r>
              <a:r>
                <a:rPr lang="ko-KR" altLang="en-US" sz="1200" dirty="0">
                  <a:solidFill>
                    <a:schemeClr val="tx1"/>
                  </a:solidFill>
                </a:rPr>
                <a:t>자유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4A30C20E-AE68-428A-B049-86BFE8A8C540}"/>
                </a:ext>
              </a:extLst>
            </p:cNvPr>
            <p:cNvSpPr/>
            <p:nvPr/>
          </p:nvSpPr>
          <p:spPr>
            <a:xfrm>
              <a:off x="9022436" y="6090797"/>
              <a:ext cx="848044" cy="23563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#</a:t>
              </a:r>
              <a:r>
                <a:rPr lang="ko-KR" altLang="en-US" sz="1200" dirty="0">
                  <a:solidFill>
                    <a:schemeClr val="tx1"/>
                  </a:solidFill>
                </a:rPr>
                <a:t>자랑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211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E04EEE-153A-4FAD-8EFE-5D9EE9F1448C}"/>
              </a:ext>
            </a:extLst>
          </p:cNvPr>
          <p:cNvSpPr/>
          <p:nvPr/>
        </p:nvSpPr>
        <p:spPr>
          <a:xfrm>
            <a:off x="0" y="0"/>
            <a:ext cx="12192000" cy="895149"/>
          </a:xfrm>
          <a:prstGeom prst="rect">
            <a:avLst/>
          </a:prstGeom>
          <a:solidFill>
            <a:srgbClr val="BD87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D63E70-965C-4431-BACE-D0924EE2F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231" y1="35538" x2="43385" y2="32923"/>
                        <a14:foregroundMark x1="43385" y1="28923" x2="32923" y2="25000"/>
                        <a14:foregroundMark x1="46077" y1="36846" x2="30231" y2="25000"/>
                        <a14:foregroundMark x1="50000" y1="40769" x2="32923" y2="21077"/>
                        <a14:foregroundMark x1="46077" y1="34231" x2="30231" y2="19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25" y="47625"/>
            <a:ext cx="723900" cy="72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8BE5FE-D2EE-4E85-A020-6B8AB0EFDAE2}"/>
              </a:ext>
            </a:extLst>
          </p:cNvPr>
          <p:cNvSpPr txBox="1"/>
          <p:nvPr/>
        </p:nvSpPr>
        <p:spPr>
          <a:xfrm>
            <a:off x="1141295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HOME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13049-DBE9-429D-A0E0-EA9B528D9FD6}"/>
              </a:ext>
            </a:extLst>
          </p:cNvPr>
          <p:cNvSpPr txBox="1"/>
          <p:nvPr/>
        </p:nvSpPr>
        <p:spPr>
          <a:xfrm>
            <a:off x="2573855" y="262908"/>
            <a:ext cx="184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COMMUNITY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E5B96-C827-4E6A-BE71-BE2FE9094299}"/>
              </a:ext>
            </a:extLst>
          </p:cNvPr>
          <p:cNvSpPr txBox="1"/>
          <p:nvPr/>
        </p:nvSpPr>
        <p:spPr>
          <a:xfrm>
            <a:off x="4783054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REVIEW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C74AA1-A4C2-43B1-981D-2D91715EB8E3}"/>
              </a:ext>
            </a:extLst>
          </p:cNvPr>
          <p:cNvSpPr txBox="1"/>
          <p:nvPr/>
        </p:nvSpPr>
        <p:spPr>
          <a:xfrm>
            <a:off x="6692020" y="268883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GUILD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3F89F-6E37-4F51-B571-783775E578FC}"/>
              </a:ext>
            </a:extLst>
          </p:cNvPr>
          <p:cNvSpPr txBox="1"/>
          <p:nvPr/>
        </p:nvSpPr>
        <p:spPr>
          <a:xfrm>
            <a:off x="10379944" y="371672"/>
            <a:ext cx="1106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정인하님</a:t>
            </a:r>
            <a:endParaRPr lang="ko-KR" altLang="en-US" sz="14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7E6A93A-E9CC-4861-9ED1-7DCB4A203913}"/>
              </a:ext>
            </a:extLst>
          </p:cNvPr>
          <p:cNvSpPr/>
          <p:nvPr/>
        </p:nvSpPr>
        <p:spPr>
          <a:xfrm>
            <a:off x="9994933" y="288756"/>
            <a:ext cx="385011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돋보기, 리 무료 아이콘 의 Icon Works">
            <a:extLst>
              <a:ext uri="{FF2B5EF4-FFF2-40B4-BE49-F238E27FC236}">
                <a16:creationId xmlns:a16="http://schemas.microsoft.com/office/drawing/2014/main" id="{25D4E48B-1427-463E-83CA-A4424F515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131" y="184239"/>
            <a:ext cx="495210" cy="49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A7CD22-3107-45D0-9769-8F9F40CD2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8" y="134111"/>
            <a:ext cx="626926" cy="6269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3382A01-936E-4543-984A-12CA079E0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6027" y="1266821"/>
            <a:ext cx="2737730" cy="20688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1CAF3B-28B0-4B52-863E-129F8A548A34}"/>
              </a:ext>
            </a:extLst>
          </p:cNvPr>
          <p:cNvSpPr txBox="1"/>
          <p:nvPr/>
        </p:nvSpPr>
        <p:spPr>
          <a:xfrm>
            <a:off x="9741706" y="1994820"/>
            <a:ext cx="166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가입신청폼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E710E85-EC32-4CD1-96DF-4847E3AD89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03704" y="241431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77613C6-424C-45F9-8FC7-0594E9E4F86D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8163310" y="1912941"/>
            <a:ext cx="2371392" cy="510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F6A952D4-6A45-4ADB-8D51-5629498133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9" t="4253" r="429" b="-1988"/>
          <a:stretch/>
        </p:blipFill>
        <p:spPr>
          <a:xfrm>
            <a:off x="1659614" y="1051643"/>
            <a:ext cx="6642505" cy="888220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84C0E1C-F3CB-41C7-B4C4-BE10B19307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9815" b="-1"/>
          <a:stretch/>
        </p:blipFill>
        <p:spPr>
          <a:xfrm>
            <a:off x="7146797" y="2172152"/>
            <a:ext cx="1016513" cy="50228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4DDD352-7C1F-4C01-B4A5-AF43A428E1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" y="3953546"/>
            <a:ext cx="3557285" cy="256761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6DD45A-5C96-4FA4-B4E9-00A1744CD767}"/>
              </a:ext>
            </a:extLst>
          </p:cNvPr>
          <p:cNvGrpSpPr/>
          <p:nvPr/>
        </p:nvGrpSpPr>
        <p:grpSpPr>
          <a:xfrm>
            <a:off x="4233737" y="2179486"/>
            <a:ext cx="2797615" cy="579901"/>
            <a:chOff x="7072865" y="5746696"/>
            <a:chExt cx="2797615" cy="579901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6F3018E-8F12-409F-BA50-93FBE2467EE7}"/>
                </a:ext>
              </a:extLst>
            </p:cNvPr>
            <p:cNvSpPr/>
            <p:nvPr/>
          </p:nvSpPr>
          <p:spPr>
            <a:xfrm>
              <a:off x="9014816" y="5746696"/>
              <a:ext cx="848044" cy="23563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#python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7F828F7C-BFA5-47A6-8223-656985394FFF}"/>
                </a:ext>
              </a:extLst>
            </p:cNvPr>
            <p:cNvSpPr/>
            <p:nvPr/>
          </p:nvSpPr>
          <p:spPr>
            <a:xfrm>
              <a:off x="8037907" y="5758607"/>
              <a:ext cx="848044" cy="23563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#</a:t>
              </a:r>
              <a:r>
                <a:rPr lang="ko-KR" altLang="en-US" sz="1200" dirty="0">
                  <a:solidFill>
                    <a:schemeClr val="tx1"/>
                  </a:solidFill>
                </a:rPr>
                <a:t>자바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D75A3E47-1689-4EB5-8317-7B5F1A153126}"/>
                </a:ext>
              </a:extLst>
            </p:cNvPr>
            <p:cNvSpPr/>
            <p:nvPr/>
          </p:nvSpPr>
          <p:spPr>
            <a:xfrm>
              <a:off x="7072865" y="5758606"/>
              <a:ext cx="848044" cy="23563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#</a:t>
              </a:r>
              <a:r>
                <a:rPr lang="ko-KR" altLang="en-US" sz="1200" dirty="0">
                  <a:solidFill>
                    <a:schemeClr val="tx1"/>
                  </a:solidFill>
                </a:rPr>
                <a:t>정보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C7672E35-D2C5-4228-BB00-D040A0D4CFFF}"/>
                </a:ext>
              </a:extLst>
            </p:cNvPr>
            <p:cNvSpPr/>
            <p:nvPr/>
          </p:nvSpPr>
          <p:spPr>
            <a:xfrm>
              <a:off x="7072865" y="6090960"/>
              <a:ext cx="848044" cy="23563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#</a:t>
              </a:r>
              <a:r>
                <a:rPr lang="ko-KR" altLang="en-US" sz="1200" dirty="0">
                  <a:solidFill>
                    <a:schemeClr val="tx1"/>
                  </a:solidFill>
                </a:rPr>
                <a:t>익명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2A8C7563-8AA0-4487-85A4-F7013F41D118}"/>
                </a:ext>
              </a:extLst>
            </p:cNvPr>
            <p:cNvSpPr/>
            <p:nvPr/>
          </p:nvSpPr>
          <p:spPr>
            <a:xfrm>
              <a:off x="8037907" y="6090960"/>
              <a:ext cx="848044" cy="23563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#</a:t>
              </a:r>
              <a:r>
                <a:rPr lang="ko-KR" altLang="en-US" sz="1200" dirty="0">
                  <a:solidFill>
                    <a:schemeClr val="tx1"/>
                  </a:solidFill>
                </a:rPr>
                <a:t>자유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84233815-2299-4F7C-B760-1941BA584F1F}"/>
                </a:ext>
              </a:extLst>
            </p:cNvPr>
            <p:cNvSpPr/>
            <p:nvPr/>
          </p:nvSpPr>
          <p:spPr>
            <a:xfrm>
              <a:off x="9022436" y="6090797"/>
              <a:ext cx="848044" cy="23563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#</a:t>
              </a:r>
              <a:r>
                <a:rPr lang="ko-KR" altLang="en-US" sz="1200" dirty="0">
                  <a:solidFill>
                    <a:schemeClr val="tx1"/>
                  </a:solidFill>
                </a:rPr>
                <a:t>자랑</a:t>
              </a: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F16904F4-E5F8-4065-A3A8-7D5D4F9521A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113" t="11405" r="28581" b="8580"/>
          <a:stretch/>
        </p:blipFill>
        <p:spPr>
          <a:xfrm>
            <a:off x="8447583" y="3581400"/>
            <a:ext cx="3677742" cy="31536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84D2CC0-ADCE-450E-80BB-17EA484CA30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9815" b="-1"/>
          <a:stretch/>
        </p:blipFill>
        <p:spPr>
          <a:xfrm>
            <a:off x="6990173" y="4313948"/>
            <a:ext cx="1016513" cy="502280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D47E015-9260-4060-A916-D6F53CBF4607}"/>
              </a:ext>
            </a:extLst>
          </p:cNvPr>
          <p:cNvCxnSpPr>
            <a:stCxn id="41" idx="3"/>
          </p:cNvCxnSpPr>
          <p:nvPr/>
        </p:nvCxnSpPr>
        <p:spPr>
          <a:xfrm>
            <a:off x="8006686" y="4565088"/>
            <a:ext cx="1103024" cy="251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하트 42">
            <a:extLst>
              <a:ext uri="{FF2B5EF4-FFF2-40B4-BE49-F238E27FC236}">
                <a16:creationId xmlns:a16="http://schemas.microsoft.com/office/drawing/2014/main" id="{E17837C3-E94B-4810-9F18-ADF32B9775BD}"/>
              </a:ext>
            </a:extLst>
          </p:cNvPr>
          <p:cNvSpPr/>
          <p:nvPr/>
        </p:nvSpPr>
        <p:spPr>
          <a:xfrm>
            <a:off x="7214610" y="5440083"/>
            <a:ext cx="567638" cy="451770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E63B31D2-C7DA-47DE-8A1D-E05707DA3377}"/>
                  </a:ext>
                </a:extLst>
              </p14:cNvPr>
              <p14:cNvContentPartPr/>
              <p14:nvPr/>
            </p14:nvContentPartPr>
            <p14:xfrm>
              <a:off x="6593490" y="3221550"/>
              <a:ext cx="1352520" cy="75708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E63B31D2-C7DA-47DE-8A1D-E05707DA337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84490" y="3212550"/>
                <a:ext cx="1370160" cy="77472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A1DE8F0B-128C-4297-BBC6-9B85AC5AAB03}"/>
              </a:ext>
            </a:extLst>
          </p:cNvPr>
          <p:cNvSpPr txBox="1"/>
          <p:nvPr/>
        </p:nvSpPr>
        <p:spPr>
          <a:xfrm>
            <a:off x="6046823" y="3306342"/>
            <a:ext cx="2930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좋아요한</a:t>
            </a:r>
            <a:r>
              <a:rPr lang="ko-KR" altLang="en-US" b="1" dirty="0"/>
              <a:t> 글만 </a:t>
            </a:r>
            <a:r>
              <a:rPr lang="ko-KR" altLang="en-US" b="1" dirty="0" err="1"/>
              <a:t>모아보기</a:t>
            </a:r>
            <a:endParaRPr lang="ko-KR" altLang="en-US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A14C55CD-6DC9-451A-B5F3-CF50A91AD853}"/>
                  </a:ext>
                </a:extLst>
              </p14:cNvPr>
              <p14:cNvContentPartPr/>
              <p14:nvPr/>
            </p14:nvContentPartPr>
            <p14:xfrm>
              <a:off x="-524806" y="2495704"/>
              <a:ext cx="1362960" cy="55188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A14C55CD-6DC9-451A-B5F3-CF50A91AD85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533446" y="2486704"/>
                <a:ext cx="1380600" cy="56952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6A8808D6-03F4-428F-BF7C-6267ABE11E0D}"/>
              </a:ext>
            </a:extLst>
          </p:cNvPr>
          <p:cNvSpPr txBox="1"/>
          <p:nvPr/>
        </p:nvSpPr>
        <p:spPr>
          <a:xfrm>
            <a:off x="-1226313" y="2495704"/>
            <a:ext cx="355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답글 주고받은 것만 </a:t>
            </a:r>
            <a:r>
              <a:rPr lang="ko-KR" altLang="en-US" b="1" dirty="0" err="1"/>
              <a:t>모아보기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05715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E04EEE-153A-4FAD-8EFE-5D9EE9F1448C}"/>
              </a:ext>
            </a:extLst>
          </p:cNvPr>
          <p:cNvSpPr/>
          <p:nvPr/>
        </p:nvSpPr>
        <p:spPr>
          <a:xfrm>
            <a:off x="0" y="0"/>
            <a:ext cx="12192000" cy="895149"/>
          </a:xfrm>
          <a:prstGeom prst="rect">
            <a:avLst/>
          </a:prstGeom>
          <a:solidFill>
            <a:srgbClr val="BD87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D63E70-965C-4431-BACE-D0924EE2F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231" y1="35538" x2="43385" y2="32923"/>
                        <a14:foregroundMark x1="43385" y1="28923" x2="32923" y2="25000"/>
                        <a14:foregroundMark x1="46077" y1="36846" x2="30231" y2="25000"/>
                        <a14:foregroundMark x1="50000" y1="40769" x2="32923" y2="21077"/>
                        <a14:foregroundMark x1="46077" y1="34231" x2="30231" y2="19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25" y="47625"/>
            <a:ext cx="723900" cy="72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8BE5FE-D2EE-4E85-A020-6B8AB0EFDAE2}"/>
              </a:ext>
            </a:extLst>
          </p:cNvPr>
          <p:cNvSpPr txBox="1"/>
          <p:nvPr/>
        </p:nvSpPr>
        <p:spPr>
          <a:xfrm>
            <a:off x="1141295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HOME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13049-DBE9-429D-A0E0-EA9B528D9FD6}"/>
              </a:ext>
            </a:extLst>
          </p:cNvPr>
          <p:cNvSpPr txBox="1"/>
          <p:nvPr/>
        </p:nvSpPr>
        <p:spPr>
          <a:xfrm>
            <a:off x="2573855" y="262908"/>
            <a:ext cx="184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COMMUNITY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E5B96-C827-4E6A-BE71-BE2FE9094299}"/>
              </a:ext>
            </a:extLst>
          </p:cNvPr>
          <p:cNvSpPr txBox="1"/>
          <p:nvPr/>
        </p:nvSpPr>
        <p:spPr>
          <a:xfrm>
            <a:off x="4783054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REVIEW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C74AA1-A4C2-43B1-981D-2D91715EB8E3}"/>
              </a:ext>
            </a:extLst>
          </p:cNvPr>
          <p:cNvSpPr txBox="1"/>
          <p:nvPr/>
        </p:nvSpPr>
        <p:spPr>
          <a:xfrm>
            <a:off x="6692020" y="268883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GUILD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3F89F-6E37-4F51-B571-783775E578FC}"/>
              </a:ext>
            </a:extLst>
          </p:cNvPr>
          <p:cNvSpPr txBox="1"/>
          <p:nvPr/>
        </p:nvSpPr>
        <p:spPr>
          <a:xfrm>
            <a:off x="10042012" y="237817"/>
            <a:ext cx="2149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정인하님</a:t>
            </a:r>
            <a:endParaRPr lang="ko-KR" altLang="en-US" sz="28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7E6A93A-E9CC-4861-9ED1-7DCB4A203913}"/>
              </a:ext>
            </a:extLst>
          </p:cNvPr>
          <p:cNvSpPr/>
          <p:nvPr/>
        </p:nvSpPr>
        <p:spPr>
          <a:xfrm>
            <a:off x="9799277" y="324122"/>
            <a:ext cx="385011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돋보기, 리 무료 아이콘 의 Icon Works">
            <a:extLst>
              <a:ext uri="{FF2B5EF4-FFF2-40B4-BE49-F238E27FC236}">
                <a16:creationId xmlns:a16="http://schemas.microsoft.com/office/drawing/2014/main" id="{25D4E48B-1427-463E-83CA-A4424F515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131" y="184239"/>
            <a:ext cx="495210" cy="49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A7CD22-3107-45D0-9769-8F9F40CD2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8" y="134111"/>
            <a:ext cx="626926" cy="626926"/>
          </a:xfrm>
          <a:prstGeom prst="rect">
            <a:avLst/>
          </a:prstGeom>
        </p:spPr>
      </p:pic>
      <p:pic>
        <p:nvPicPr>
          <p:cNvPr id="10242" name="Picture 2" descr="BuddyPress Profile Page Example">
            <a:extLst>
              <a:ext uri="{FF2B5EF4-FFF2-40B4-BE49-F238E27FC236}">
                <a16:creationId xmlns:a16="http://schemas.microsoft.com/office/drawing/2014/main" id="{CD1AB615-B94C-4A61-9C0E-2F120A427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31" y="1655444"/>
            <a:ext cx="7417925" cy="457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BA9E69-12F8-4A65-980A-2891949BE462}"/>
              </a:ext>
            </a:extLst>
          </p:cNvPr>
          <p:cNvSpPr txBox="1"/>
          <p:nvPr/>
        </p:nvSpPr>
        <p:spPr>
          <a:xfrm>
            <a:off x="5774917" y="1219271"/>
            <a:ext cx="59079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Tap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프로필 </a:t>
            </a:r>
            <a:r>
              <a:rPr lang="en-US" altLang="ko-KR" dirty="0"/>
              <a:t>(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자기소개</a:t>
            </a:r>
            <a:r>
              <a:rPr lang="en-US" altLang="ko-KR" dirty="0"/>
              <a:t>, </a:t>
            </a:r>
            <a:r>
              <a:rPr lang="ko-KR" altLang="en-US" dirty="0"/>
              <a:t>닉네임 변경 및 수정</a:t>
            </a:r>
            <a:r>
              <a:rPr lang="en-US" altLang="ko-KR" dirty="0"/>
              <a:t>, </a:t>
            </a:r>
            <a:r>
              <a:rPr lang="ko-KR" altLang="en-US" dirty="0"/>
              <a:t>탈퇴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활동</a:t>
            </a:r>
            <a:r>
              <a:rPr lang="en-US" altLang="ko-KR" dirty="0"/>
              <a:t> (</a:t>
            </a:r>
            <a:r>
              <a:rPr lang="ko-KR" altLang="en-US" dirty="0" err="1"/>
              <a:t>리뷰남긴</a:t>
            </a:r>
            <a:r>
              <a:rPr lang="ko-KR" altLang="en-US" dirty="0"/>
              <a:t> 영화 목록 </a:t>
            </a:r>
            <a:r>
              <a:rPr lang="en-US" altLang="ko-KR" dirty="0"/>
              <a:t>+ </a:t>
            </a:r>
            <a:r>
              <a:rPr lang="ko-KR" altLang="en-US" dirty="0"/>
              <a:t>댓글내용 </a:t>
            </a:r>
            <a:r>
              <a:rPr lang="en-US" altLang="ko-KR" dirty="0"/>
              <a:t>&gt;&gt; 20</a:t>
            </a:r>
            <a:r>
              <a:rPr lang="ko-KR" altLang="en-US" dirty="0"/>
              <a:t>글자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알림 </a:t>
            </a:r>
            <a:r>
              <a:rPr lang="en-US" altLang="ko-KR" dirty="0"/>
              <a:t>(</a:t>
            </a:r>
            <a:r>
              <a:rPr lang="ko-KR" altLang="en-US" dirty="0"/>
              <a:t>영화</a:t>
            </a:r>
            <a:r>
              <a:rPr lang="en-US" altLang="ko-KR" dirty="0"/>
              <a:t>, </a:t>
            </a:r>
            <a:r>
              <a:rPr lang="ko-KR" altLang="en-US" dirty="0" err="1"/>
              <a:t>콜렉션</a:t>
            </a:r>
            <a:r>
              <a:rPr lang="ko-KR" altLang="en-US" dirty="0"/>
              <a:t> 좋아요 </a:t>
            </a:r>
            <a:r>
              <a:rPr lang="en-US" altLang="ko-KR" dirty="0"/>
              <a:t>&amp; </a:t>
            </a:r>
            <a:r>
              <a:rPr lang="ko-KR" altLang="en-US" dirty="0"/>
              <a:t>길드가입신청</a:t>
            </a:r>
            <a:r>
              <a:rPr lang="en-US" altLang="ko-KR" dirty="0"/>
              <a:t>(</a:t>
            </a:r>
            <a:r>
              <a:rPr lang="ko-KR" altLang="en-US" dirty="0"/>
              <a:t>매니저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찜한</a:t>
            </a:r>
            <a:r>
              <a:rPr lang="ko-KR" altLang="en-US" dirty="0"/>
              <a:t> 목록 </a:t>
            </a:r>
            <a:r>
              <a:rPr lang="en-US" altLang="ko-KR" dirty="0"/>
              <a:t>: </a:t>
            </a:r>
            <a:r>
              <a:rPr lang="ko-KR" altLang="en-US" dirty="0"/>
              <a:t>작품</a:t>
            </a:r>
            <a:r>
              <a:rPr lang="en-US" altLang="ko-KR" dirty="0"/>
              <a:t>, </a:t>
            </a:r>
            <a:r>
              <a:rPr lang="ko-KR" altLang="en-US" dirty="0"/>
              <a:t>감독</a:t>
            </a:r>
            <a:r>
              <a:rPr lang="en-US" altLang="ko-KR" dirty="0"/>
              <a:t>,</a:t>
            </a:r>
            <a:r>
              <a:rPr lang="ko-KR" altLang="en-US" dirty="0"/>
              <a:t>배우</a:t>
            </a:r>
            <a:r>
              <a:rPr lang="en-US" altLang="ko-KR" dirty="0"/>
              <a:t>, </a:t>
            </a:r>
            <a:r>
              <a:rPr lang="ko-KR" altLang="en-US" dirty="0" err="1"/>
              <a:t>콜렉션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길드 </a:t>
            </a:r>
            <a:r>
              <a:rPr lang="en-US" altLang="ko-KR" dirty="0"/>
              <a:t>: </a:t>
            </a:r>
            <a:r>
              <a:rPr lang="ko-KR" altLang="en-US" dirty="0"/>
              <a:t>길드 가입 수락</a:t>
            </a:r>
            <a:r>
              <a:rPr lang="en-US" altLang="ko-KR" dirty="0"/>
              <a:t>(</a:t>
            </a:r>
            <a:r>
              <a:rPr lang="ko-KR" altLang="en-US" dirty="0"/>
              <a:t>매니저</a:t>
            </a:r>
            <a:r>
              <a:rPr lang="en-US" altLang="ko-KR" dirty="0"/>
              <a:t>) &amp; </a:t>
            </a:r>
            <a:r>
              <a:rPr lang="ko-KR" altLang="en-US" dirty="0"/>
              <a:t>길드 가입대기 및 탈퇴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* </a:t>
            </a:r>
            <a:r>
              <a:rPr lang="ko-KR" altLang="en-US" dirty="0" err="1"/>
              <a:t>찜한</a:t>
            </a:r>
            <a:r>
              <a:rPr lang="ko-KR" altLang="en-US" dirty="0"/>
              <a:t> 목록은 공개여부</a:t>
            </a:r>
            <a:r>
              <a:rPr lang="en-US" altLang="ko-KR" dirty="0"/>
              <a:t>(</a:t>
            </a:r>
            <a:r>
              <a:rPr lang="ko-KR" altLang="en-US" dirty="0"/>
              <a:t>나만보기 기능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460054-2B8B-4A27-9E44-E442CDD423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1739" y="4568579"/>
            <a:ext cx="5698605" cy="110061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E96FD95-EB80-4110-AF17-9C6D29105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1739" y="5573145"/>
            <a:ext cx="5698605" cy="110061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E1EC278-9B19-45F7-B5DD-E09ABF270D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5579" r="6072"/>
          <a:stretch/>
        </p:blipFill>
        <p:spPr>
          <a:xfrm>
            <a:off x="2395748" y="5638729"/>
            <a:ext cx="3494211" cy="98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10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E04EEE-153A-4FAD-8EFE-5D9EE9F1448C}"/>
              </a:ext>
            </a:extLst>
          </p:cNvPr>
          <p:cNvSpPr/>
          <p:nvPr/>
        </p:nvSpPr>
        <p:spPr>
          <a:xfrm>
            <a:off x="0" y="0"/>
            <a:ext cx="12192000" cy="895149"/>
          </a:xfrm>
          <a:prstGeom prst="rect">
            <a:avLst/>
          </a:prstGeom>
          <a:solidFill>
            <a:srgbClr val="BD87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DFDD89-016F-4ACA-98AE-3267FEBF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71"/>
          <a:stretch/>
        </p:blipFill>
        <p:spPr>
          <a:xfrm>
            <a:off x="9991725" y="895149"/>
            <a:ext cx="2219325" cy="59670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D63E70-965C-4431-BACE-D0924EE2F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231" y1="35538" x2="43385" y2="32923"/>
                        <a14:foregroundMark x1="43385" y1="28923" x2="32923" y2="25000"/>
                        <a14:foregroundMark x1="46077" y1="36846" x2="30231" y2="25000"/>
                        <a14:foregroundMark x1="50000" y1="40769" x2="32923" y2="21077"/>
                        <a14:foregroundMark x1="46077" y1="34231" x2="30231" y2="19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25" y="47625"/>
            <a:ext cx="723900" cy="72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8BE5FE-D2EE-4E85-A020-6B8AB0EFDAE2}"/>
              </a:ext>
            </a:extLst>
          </p:cNvPr>
          <p:cNvSpPr txBox="1"/>
          <p:nvPr/>
        </p:nvSpPr>
        <p:spPr>
          <a:xfrm>
            <a:off x="1141295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HOME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13049-DBE9-429D-A0E0-EA9B528D9FD6}"/>
              </a:ext>
            </a:extLst>
          </p:cNvPr>
          <p:cNvSpPr txBox="1"/>
          <p:nvPr/>
        </p:nvSpPr>
        <p:spPr>
          <a:xfrm>
            <a:off x="2573855" y="262908"/>
            <a:ext cx="184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COMMUNITY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E5B96-C827-4E6A-BE71-BE2FE9094299}"/>
              </a:ext>
            </a:extLst>
          </p:cNvPr>
          <p:cNvSpPr txBox="1"/>
          <p:nvPr/>
        </p:nvSpPr>
        <p:spPr>
          <a:xfrm>
            <a:off x="4783054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REVIEW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3F89F-6E37-4F51-B571-783775E578FC}"/>
              </a:ext>
            </a:extLst>
          </p:cNvPr>
          <p:cNvSpPr txBox="1"/>
          <p:nvPr/>
        </p:nvSpPr>
        <p:spPr>
          <a:xfrm>
            <a:off x="10379944" y="371672"/>
            <a:ext cx="1106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정인하님</a:t>
            </a:r>
            <a:endParaRPr lang="ko-KR" altLang="en-US" sz="14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7E6A93A-E9CC-4861-9ED1-7DCB4A203913}"/>
              </a:ext>
            </a:extLst>
          </p:cNvPr>
          <p:cNvSpPr/>
          <p:nvPr/>
        </p:nvSpPr>
        <p:spPr>
          <a:xfrm>
            <a:off x="9994933" y="288756"/>
            <a:ext cx="385011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돋보기, 리 무료 아이콘 의 Icon Works">
            <a:extLst>
              <a:ext uri="{FF2B5EF4-FFF2-40B4-BE49-F238E27FC236}">
                <a16:creationId xmlns:a16="http://schemas.microsoft.com/office/drawing/2014/main" id="{25D4E48B-1427-463E-83CA-A4424F515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131" y="184239"/>
            <a:ext cx="495210" cy="49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14A8F7-4B0B-44BC-9960-D93284E878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040" y="4775766"/>
            <a:ext cx="3910067" cy="18193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6B59336-0ABD-4136-8B1D-88CD3F6DA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1714" y="4288324"/>
            <a:ext cx="2628362" cy="25135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0F4C97-971A-4165-B8D1-BF6B1EAC4CA4}"/>
              </a:ext>
            </a:extLst>
          </p:cNvPr>
          <p:cNvSpPr txBox="1"/>
          <p:nvPr/>
        </p:nvSpPr>
        <p:spPr>
          <a:xfrm>
            <a:off x="1423837" y="4288324"/>
            <a:ext cx="335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커뮤니티 내 최다 검색 영화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5B7E80B-40E1-4154-A027-98382BE387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1295" y="1184611"/>
            <a:ext cx="7869624" cy="26058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7568231-60C0-4131-A610-1A9F5CBA66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8" y="134111"/>
            <a:ext cx="626926" cy="62692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BDAAEA-B2E8-4DEC-BD9F-817F96D3E4F6}"/>
              </a:ext>
            </a:extLst>
          </p:cNvPr>
          <p:cNvSpPr txBox="1"/>
          <p:nvPr/>
        </p:nvSpPr>
        <p:spPr>
          <a:xfrm>
            <a:off x="6692020" y="268883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GUILD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56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E04EEE-153A-4FAD-8EFE-5D9EE9F1448C}"/>
              </a:ext>
            </a:extLst>
          </p:cNvPr>
          <p:cNvSpPr/>
          <p:nvPr/>
        </p:nvSpPr>
        <p:spPr>
          <a:xfrm>
            <a:off x="0" y="0"/>
            <a:ext cx="12192000" cy="895149"/>
          </a:xfrm>
          <a:prstGeom prst="rect">
            <a:avLst/>
          </a:prstGeom>
          <a:solidFill>
            <a:srgbClr val="BD87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D63E70-965C-4431-BACE-D0924EE2F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231" y1="35538" x2="43385" y2="32923"/>
                        <a14:foregroundMark x1="43385" y1="28923" x2="32923" y2="25000"/>
                        <a14:foregroundMark x1="46077" y1="36846" x2="30231" y2="25000"/>
                        <a14:foregroundMark x1="50000" y1="40769" x2="32923" y2="21077"/>
                        <a14:foregroundMark x1="46077" y1="34231" x2="30231" y2="19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25" y="47625"/>
            <a:ext cx="723900" cy="72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8BE5FE-D2EE-4E85-A020-6B8AB0EFDAE2}"/>
              </a:ext>
            </a:extLst>
          </p:cNvPr>
          <p:cNvSpPr txBox="1"/>
          <p:nvPr/>
        </p:nvSpPr>
        <p:spPr>
          <a:xfrm>
            <a:off x="1183361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HOME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13049-DBE9-429D-A0E0-EA9B528D9FD6}"/>
              </a:ext>
            </a:extLst>
          </p:cNvPr>
          <p:cNvSpPr txBox="1"/>
          <p:nvPr/>
        </p:nvSpPr>
        <p:spPr>
          <a:xfrm>
            <a:off x="2573855" y="262908"/>
            <a:ext cx="184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COMMUNITY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E5B96-C827-4E6A-BE71-BE2FE9094299}"/>
              </a:ext>
            </a:extLst>
          </p:cNvPr>
          <p:cNvSpPr txBox="1"/>
          <p:nvPr/>
        </p:nvSpPr>
        <p:spPr>
          <a:xfrm>
            <a:off x="4783054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REVIEW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3F89F-6E37-4F51-B571-783775E578FC}"/>
              </a:ext>
            </a:extLst>
          </p:cNvPr>
          <p:cNvSpPr txBox="1"/>
          <p:nvPr/>
        </p:nvSpPr>
        <p:spPr>
          <a:xfrm>
            <a:off x="10379944" y="371672"/>
            <a:ext cx="1106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정인하님</a:t>
            </a:r>
            <a:endParaRPr lang="ko-KR" altLang="en-US" sz="14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7E6A93A-E9CC-4861-9ED1-7DCB4A203913}"/>
              </a:ext>
            </a:extLst>
          </p:cNvPr>
          <p:cNvSpPr/>
          <p:nvPr/>
        </p:nvSpPr>
        <p:spPr>
          <a:xfrm>
            <a:off x="9994933" y="288756"/>
            <a:ext cx="385011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돋보기, 리 무료 아이콘 의 Icon Works">
            <a:extLst>
              <a:ext uri="{FF2B5EF4-FFF2-40B4-BE49-F238E27FC236}">
                <a16:creationId xmlns:a16="http://schemas.microsoft.com/office/drawing/2014/main" id="{25D4E48B-1427-463E-83CA-A4424F515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131" y="184239"/>
            <a:ext cx="495210" cy="49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2044B60-C0F7-494B-B477-1B1536805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967" y="1451761"/>
            <a:ext cx="2209232" cy="21127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C6EED4-EB14-47FE-92D5-0DE04E472E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74176" y="895149"/>
            <a:ext cx="217823" cy="6734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647F4-3EA4-4F4A-9C35-149D7C54FCF8}"/>
              </a:ext>
            </a:extLst>
          </p:cNvPr>
          <p:cNvSpPr txBox="1"/>
          <p:nvPr/>
        </p:nvSpPr>
        <p:spPr>
          <a:xfrm>
            <a:off x="1050104" y="981512"/>
            <a:ext cx="239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인기 길드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880284-B197-4F1B-B8D9-BC5F060392CE}"/>
              </a:ext>
            </a:extLst>
          </p:cNvPr>
          <p:cNvSpPr txBox="1"/>
          <p:nvPr/>
        </p:nvSpPr>
        <p:spPr>
          <a:xfrm>
            <a:off x="7320152" y="1095572"/>
            <a:ext cx="239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열려있는</a:t>
            </a:r>
            <a:r>
              <a:rPr lang="ko-KR" altLang="en-US" b="1" dirty="0"/>
              <a:t> 채팅 </a:t>
            </a: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D462B884-6BC9-4ACC-B4F0-F63775DF2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0935" y="12704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30BC0EC3-ACD0-4848-AEEE-DD5D7030BC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6093" y="38559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FD9F682-D40B-480D-BA7A-E7FA0C6FD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" y="64450"/>
            <a:ext cx="734787" cy="7347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D6803E8-5015-4DD9-8539-1D0CE6DB659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5579" r="6072"/>
          <a:stretch/>
        </p:blipFill>
        <p:spPr>
          <a:xfrm>
            <a:off x="6174897" y="1888954"/>
            <a:ext cx="5368000" cy="151562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5B41485-ADA0-4C12-946C-194B4FF55EF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5579" r="6072"/>
          <a:stretch/>
        </p:blipFill>
        <p:spPr>
          <a:xfrm>
            <a:off x="6116744" y="3418878"/>
            <a:ext cx="5368000" cy="151562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CDDBA6A-E54C-49D5-8B2F-F064AF7AD8F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5579" r="6072"/>
          <a:stretch/>
        </p:blipFill>
        <p:spPr>
          <a:xfrm>
            <a:off x="6118849" y="4934506"/>
            <a:ext cx="5368000" cy="15156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A8C089C-3B25-470B-A5DB-6DD7498DCF12}"/>
              </a:ext>
            </a:extLst>
          </p:cNvPr>
          <p:cNvSpPr txBox="1"/>
          <p:nvPr/>
        </p:nvSpPr>
        <p:spPr>
          <a:xfrm>
            <a:off x="452466" y="3616720"/>
            <a:ext cx="239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영화 밸런스</a:t>
            </a:r>
            <a:r>
              <a:rPr lang="en-US" altLang="ko-KR" b="1" dirty="0"/>
              <a:t> </a:t>
            </a:r>
            <a:r>
              <a:rPr lang="ko-KR" altLang="en-US" b="1" dirty="0"/>
              <a:t>게임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6850B1-8360-4689-81A4-9C6CA24F2909}"/>
              </a:ext>
            </a:extLst>
          </p:cNvPr>
          <p:cNvSpPr txBox="1"/>
          <p:nvPr/>
        </p:nvSpPr>
        <p:spPr>
          <a:xfrm>
            <a:off x="273139" y="5075530"/>
            <a:ext cx="2298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Q. </a:t>
            </a:r>
            <a:r>
              <a:rPr lang="ko-KR" altLang="en-US" dirty="0" err="1"/>
              <a:t>멜로눈깔</a:t>
            </a:r>
            <a:r>
              <a:rPr lang="ko-KR" altLang="en-US" dirty="0"/>
              <a:t> 장인은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1126368-897B-428B-BEB7-F499227DFB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048" y="3994396"/>
            <a:ext cx="4817884" cy="111683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634743F-9DA8-471D-8429-70D4C88B62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6023" y="4552814"/>
            <a:ext cx="926318" cy="87579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B1DDC8E-899E-4859-839B-DEC0FD61EF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313" y="5436718"/>
            <a:ext cx="1950324" cy="1297852"/>
          </a:xfrm>
          <a:prstGeom prst="rect">
            <a:avLst/>
          </a:prstGeom>
        </p:spPr>
      </p:pic>
      <p:pic>
        <p:nvPicPr>
          <p:cNvPr id="5128" name="Picture 8" descr="멜로부터 느와르까지 해낸 송중기 “현실에 나쁜 놈 많아 공감 끌어낸 듯” | 중앙일보">
            <a:extLst>
              <a:ext uri="{FF2B5EF4-FFF2-40B4-BE49-F238E27FC236}">
                <a16:creationId xmlns:a16="http://schemas.microsoft.com/office/drawing/2014/main" id="{54B43D48-7330-4573-B626-E725926DD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016" y="5119576"/>
            <a:ext cx="1051723" cy="158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이도현 &quot;김하늘·아이유 누나에게 설렘 포인트 배웠죠&quot; - 노컷뉴스">
            <a:extLst>
              <a:ext uri="{FF2B5EF4-FFF2-40B4-BE49-F238E27FC236}">
                <a16:creationId xmlns:a16="http://schemas.microsoft.com/office/drawing/2014/main" id="{75246B4C-0DA3-40FF-8CF1-22F726650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27" y="5456378"/>
            <a:ext cx="1778706" cy="118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FEF4645-8070-40A2-B1CE-6D5CAD79585D}"/>
              </a:ext>
            </a:extLst>
          </p:cNvPr>
          <p:cNvSpPr txBox="1"/>
          <p:nvPr/>
        </p:nvSpPr>
        <p:spPr>
          <a:xfrm>
            <a:off x="6692020" y="268883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GUILD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2AC819-8F0D-4B1C-841B-12F73B4E69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90286" y="4622190"/>
            <a:ext cx="4062098" cy="2280476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C4679F9-C663-481D-9D94-8CE06D1A0A06}"/>
              </a:ext>
            </a:extLst>
          </p:cNvPr>
          <p:cNvCxnSpPr/>
          <p:nvPr/>
        </p:nvCxnSpPr>
        <p:spPr>
          <a:xfrm>
            <a:off x="11099611" y="2903220"/>
            <a:ext cx="118003" cy="2045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3BC0BEE-0E11-4765-94C0-804F99E53E68}"/>
              </a:ext>
            </a:extLst>
          </p:cNvPr>
          <p:cNvSpPr/>
          <p:nvPr/>
        </p:nvSpPr>
        <p:spPr>
          <a:xfrm>
            <a:off x="334906" y="5402040"/>
            <a:ext cx="2023422" cy="1378560"/>
          </a:xfrm>
          <a:prstGeom prst="rect">
            <a:avLst/>
          </a:prstGeom>
          <a:noFill/>
          <a:ln w="730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49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E04EEE-153A-4FAD-8EFE-5D9EE9F1448C}"/>
              </a:ext>
            </a:extLst>
          </p:cNvPr>
          <p:cNvSpPr/>
          <p:nvPr/>
        </p:nvSpPr>
        <p:spPr>
          <a:xfrm>
            <a:off x="0" y="0"/>
            <a:ext cx="12192000" cy="895149"/>
          </a:xfrm>
          <a:prstGeom prst="rect">
            <a:avLst/>
          </a:prstGeom>
          <a:solidFill>
            <a:srgbClr val="BD87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D63E70-965C-4431-BACE-D0924EE2F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231" y1="35538" x2="43385" y2="32923"/>
                        <a14:foregroundMark x1="43385" y1="28923" x2="32923" y2="25000"/>
                        <a14:foregroundMark x1="46077" y1="36846" x2="30231" y2="25000"/>
                        <a14:foregroundMark x1="50000" y1="40769" x2="32923" y2="21077"/>
                        <a14:foregroundMark x1="46077" y1="34231" x2="30231" y2="19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25" y="47625"/>
            <a:ext cx="723900" cy="72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8BE5FE-D2EE-4E85-A020-6B8AB0EFDAE2}"/>
              </a:ext>
            </a:extLst>
          </p:cNvPr>
          <p:cNvSpPr txBox="1"/>
          <p:nvPr/>
        </p:nvSpPr>
        <p:spPr>
          <a:xfrm>
            <a:off x="1141295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HOME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13049-DBE9-429D-A0E0-EA9B528D9FD6}"/>
              </a:ext>
            </a:extLst>
          </p:cNvPr>
          <p:cNvSpPr txBox="1"/>
          <p:nvPr/>
        </p:nvSpPr>
        <p:spPr>
          <a:xfrm>
            <a:off x="2573855" y="262908"/>
            <a:ext cx="184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COMMUNITY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E5B96-C827-4E6A-BE71-BE2FE9094299}"/>
              </a:ext>
            </a:extLst>
          </p:cNvPr>
          <p:cNvSpPr txBox="1"/>
          <p:nvPr/>
        </p:nvSpPr>
        <p:spPr>
          <a:xfrm>
            <a:off x="4783054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REVIEW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3F89F-6E37-4F51-B571-783775E578FC}"/>
              </a:ext>
            </a:extLst>
          </p:cNvPr>
          <p:cNvSpPr txBox="1"/>
          <p:nvPr/>
        </p:nvSpPr>
        <p:spPr>
          <a:xfrm>
            <a:off x="10379944" y="371672"/>
            <a:ext cx="1106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정인하님</a:t>
            </a:r>
            <a:endParaRPr lang="ko-KR" altLang="en-US" sz="14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7E6A93A-E9CC-4861-9ED1-7DCB4A203913}"/>
              </a:ext>
            </a:extLst>
          </p:cNvPr>
          <p:cNvSpPr/>
          <p:nvPr/>
        </p:nvSpPr>
        <p:spPr>
          <a:xfrm>
            <a:off x="9994933" y="288756"/>
            <a:ext cx="385011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돋보기, 리 무료 아이콘 의 Icon Works">
            <a:extLst>
              <a:ext uri="{FF2B5EF4-FFF2-40B4-BE49-F238E27FC236}">
                <a16:creationId xmlns:a16="http://schemas.microsoft.com/office/drawing/2014/main" id="{25D4E48B-1427-463E-83CA-A4424F515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218" y="184239"/>
            <a:ext cx="495210" cy="49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5F25B07-1112-465A-9D22-644BD77D25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8" y="134111"/>
            <a:ext cx="626926" cy="626926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DCF70736-20A4-4458-8CBF-084E530CEB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3309799" y="28124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7214CCBF-ACC8-4197-B4B9-56F4CC95D9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31870" y="864870"/>
            <a:ext cx="2868930" cy="28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F7102CC-B342-4F5C-A522-78E2606569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70057" b="-1"/>
          <a:stretch/>
        </p:blipFill>
        <p:spPr>
          <a:xfrm>
            <a:off x="2248200" y="5694333"/>
            <a:ext cx="7836080" cy="104846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A7864C-CE60-45D2-A167-3C35FA3B3B6B}"/>
              </a:ext>
            </a:extLst>
          </p:cNvPr>
          <p:cNvSpPr/>
          <p:nvPr/>
        </p:nvSpPr>
        <p:spPr>
          <a:xfrm>
            <a:off x="7129625" y="1950716"/>
            <a:ext cx="352678" cy="168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0CA08A-5214-4AFE-8864-D1C536FC7FAC}"/>
              </a:ext>
            </a:extLst>
          </p:cNvPr>
          <p:cNvSpPr/>
          <p:nvPr/>
        </p:nvSpPr>
        <p:spPr>
          <a:xfrm>
            <a:off x="7122756" y="2197934"/>
            <a:ext cx="868865" cy="168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B35D603-9861-4A53-9DC4-C1B019F4D238}"/>
              </a:ext>
            </a:extLst>
          </p:cNvPr>
          <p:cNvSpPr/>
          <p:nvPr/>
        </p:nvSpPr>
        <p:spPr>
          <a:xfrm>
            <a:off x="7127826" y="2491538"/>
            <a:ext cx="2410317" cy="168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C6C6DC-56EF-4CD6-992D-0131ABFDB938}"/>
              </a:ext>
            </a:extLst>
          </p:cNvPr>
          <p:cNvSpPr/>
          <p:nvPr/>
        </p:nvSpPr>
        <p:spPr>
          <a:xfrm>
            <a:off x="7127826" y="2809776"/>
            <a:ext cx="2410317" cy="168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89EA9B-C1A1-4E3B-BA32-582014D5BE47}"/>
              </a:ext>
            </a:extLst>
          </p:cNvPr>
          <p:cNvSpPr/>
          <p:nvPr/>
        </p:nvSpPr>
        <p:spPr>
          <a:xfrm>
            <a:off x="7127826" y="3077691"/>
            <a:ext cx="2410317" cy="168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A05D8F9-2937-4925-8474-F3285795D9BA}"/>
              </a:ext>
            </a:extLst>
          </p:cNvPr>
          <p:cNvSpPr/>
          <p:nvPr/>
        </p:nvSpPr>
        <p:spPr>
          <a:xfrm>
            <a:off x="7127826" y="3338842"/>
            <a:ext cx="3464994" cy="168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70CE2F-983E-42DB-892B-9D14580B47DF}"/>
              </a:ext>
            </a:extLst>
          </p:cNvPr>
          <p:cNvSpPr/>
          <p:nvPr/>
        </p:nvSpPr>
        <p:spPr>
          <a:xfrm>
            <a:off x="7127826" y="3639600"/>
            <a:ext cx="3464994" cy="168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403A96-BF9E-47FA-8AAF-E8E2AD886BA0}"/>
              </a:ext>
            </a:extLst>
          </p:cNvPr>
          <p:cNvSpPr/>
          <p:nvPr/>
        </p:nvSpPr>
        <p:spPr>
          <a:xfrm>
            <a:off x="7139004" y="3954606"/>
            <a:ext cx="3464994" cy="168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9B1A74-430F-46C8-90D9-C5D444249214}"/>
              </a:ext>
            </a:extLst>
          </p:cNvPr>
          <p:cNvSpPr/>
          <p:nvPr/>
        </p:nvSpPr>
        <p:spPr>
          <a:xfrm>
            <a:off x="7127826" y="4206628"/>
            <a:ext cx="3464994" cy="168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4317188-C87B-436E-98FC-A3B49D0FFF85}"/>
              </a:ext>
            </a:extLst>
          </p:cNvPr>
          <p:cNvSpPr/>
          <p:nvPr/>
        </p:nvSpPr>
        <p:spPr>
          <a:xfrm>
            <a:off x="7127826" y="4510044"/>
            <a:ext cx="3464994" cy="168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B10DFF-36C7-4A9A-A238-CA59270FFF92}"/>
              </a:ext>
            </a:extLst>
          </p:cNvPr>
          <p:cNvSpPr/>
          <p:nvPr/>
        </p:nvSpPr>
        <p:spPr>
          <a:xfrm>
            <a:off x="7127826" y="4810852"/>
            <a:ext cx="3464994" cy="168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4C875F-B1A9-4A71-AD9A-A9D398F7D0D4}"/>
              </a:ext>
            </a:extLst>
          </p:cNvPr>
          <p:cNvSpPr/>
          <p:nvPr/>
        </p:nvSpPr>
        <p:spPr>
          <a:xfrm>
            <a:off x="7127826" y="5064178"/>
            <a:ext cx="3464994" cy="168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AB70DEB6-AF29-4B7D-B156-F9CBD1A7D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5385" y="1397686"/>
            <a:ext cx="7962053" cy="45148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7B924FF-B75E-4B45-A736-31106F4392B8}"/>
              </a:ext>
            </a:extLst>
          </p:cNvPr>
          <p:cNvSpPr txBox="1"/>
          <p:nvPr/>
        </p:nvSpPr>
        <p:spPr>
          <a:xfrm>
            <a:off x="6692020" y="268883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GUILD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684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E04EEE-153A-4FAD-8EFE-5D9EE9F1448C}"/>
              </a:ext>
            </a:extLst>
          </p:cNvPr>
          <p:cNvSpPr/>
          <p:nvPr/>
        </p:nvSpPr>
        <p:spPr>
          <a:xfrm>
            <a:off x="0" y="0"/>
            <a:ext cx="12192000" cy="895149"/>
          </a:xfrm>
          <a:prstGeom prst="rect">
            <a:avLst/>
          </a:prstGeom>
          <a:solidFill>
            <a:srgbClr val="BD87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D63E70-965C-4431-BACE-D0924EE2F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231" y1="35538" x2="43385" y2="32923"/>
                        <a14:foregroundMark x1="43385" y1="28923" x2="32923" y2="25000"/>
                        <a14:foregroundMark x1="46077" y1="36846" x2="30231" y2="25000"/>
                        <a14:foregroundMark x1="50000" y1="40769" x2="32923" y2="21077"/>
                        <a14:foregroundMark x1="46077" y1="34231" x2="30231" y2="19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25" y="47625"/>
            <a:ext cx="723900" cy="72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8BE5FE-D2EE-4E85-A020-6B8AB0EFDAE2}"/>
              </a:ext>
            </a:extLst>
          </p:cNvPr>
          <p:cNvSpPr txBox="1"/>
          <p:nvPr/>
        </p:nvSpPr>
        <p:spPr>
          <a:xfrm>
            <a:off x="1141295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HOME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13049-DBE9-429D-A0E0-EA9B528D9FD6}"/>
              </a:ext>
            </a:extLst>
          </p:cNvPr>
          <p:cNvSpPr txBox="1"/>
          <p:nvPr/>
        </p:nvSpPr>
        <p:spPr>
          <a:xfrm>
            <a:off x="2573855" y="262908"/>
            <a:ext cx="184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COMMUNITY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E5B96-C827-4E6A-BE71-BE2FE9094299}"/>
              </a:ext>
            </a:extLst>
          </p:cNvPr>
          <p:cNvSpPr txBox="1"/>
          <p:nvPr/>
        </p:nvSpPr>
        <p:spPr>
          <a:xfrm>
            <a:off x="4783054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REVIEW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3F89F-6E37-4F51-B571-783775E578FC}"/>
              </a:ext>
            </a:extLst>
          </p:cNvPr>
          <p:cNvSpPr txBox="1"/>
          <p:nvPr/>
        </p:nvSpPr>
        <p:spPr>
          <a:xfrm>
            <a:off x="10379944" y="371672"/>
            <a:ext cx="1106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정인하님</a:t>
            </a:r>
            <a:endParaRPr lang="ko-KR" altLang="en-US" sz="14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7E6A93A-E9CC-4861-9ED1-7DCB4A203913}"/>
              </a:ext>
            </a:extLst>
          </p:cNvPr>
          <p:cNvSpPr/>
          <p:nvPr/>
        </p:nvSpPr>
        <p:spPr>
          <a:xfrm>
            <a:off x="9994933" y="288756"/>
            <a:ext cx="385011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돋보기, 리 무료 아이콘 의 Icon Works">
            <a:extLst>
              <a:ext uri="{FF2B5EF4-FFF2-40B4-BE49-F238E27FC236}">
                <a16:creationId xmlns:a16="http://schemas.microsoft.com/office/drawing/2014/main" id="{25D4E48B-1427-463E-83CA-A4424F515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131" y="184239"/>
            <a:ext cx="495210" cy="49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3FEC8F1-095C-43A6-98C1-A7966A1315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8" y="134111"/>
            <a:ext cx="626926" cy="62692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50E00A6-042E-46E5-BA66-F94DF01804EA}"/>
              </a:ext>
            </a:extLst>
          </p:cNvPr>
          <p:cNvGrpSpPr/>
          <p:nvPr/>
        </p:nvGrpSpPr>
        <p:grpSpPr>
          <a:xfrm>
            <a:off x="1631657" y="1266821"/>
            <a:ext cx="8784758" cy="5142569"/>
            <a:chOff x="500697" y="1673629"/>
            <a:chExt cx="6905943" cy="502315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37E717B-74DB-405A-AF56-8CEEDB15084B}"/>
                </a:ext>
              </a:extLst>
            </p:cNvPr>
            <p:cNvSpPr/>
            <p:nvPr/>
          </p:nvSpPr>
          <p:spPr>
            <a:xfrm>
              <a:off x="831850" y="1866900"/>
              <a:ext cx="441668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C62F17-CF09-46C0-A6E9-B0F0760D1329}"/>
                </a:ext>
              </a:extLst>
            </p:cNvPr>
            <p:cNvSpPr/>
            <p:nvPr/>
          </p:nvSpPr>
          <p:spPr>
            <a:xfrm>
              <a:off x="823248" y="2193678"/>
              <a:ext cx="1088102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EC9FDEC-041B-4C84-B7E4-6A36809D8785}"/>
                </a:ext>
              </a:extLst>
            </p:cNvPr>
            <p:cNvSpPr/>
            <p:nvPr/>
          </p:nvSpPr>
          <p:spPr>
            <a:xfrm>
              <a:off x="829598" y="2581769"/>
              <a:ext cx="3018502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F4BD94-635A-4CE5-B87B-E44B71AC3C03}"/>
                </a:ext>
              </a:extLst>
            </p:cNvPr>
            <p:cNvSpPr/>
            <p:nvPr/>
          </p:nvSpPr>
          <p:spPr>
            <a:xfrm>
              <a:off x="829598" y="3002422"/>
              <a:ext cx="3018502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AA3C01-2FF4-4E24-B188-6B71E6B3C8A8}"/>
                </a:ext>
              </a:extLst>
            </p:cNvPr>
            <p:cNvSpPr/>
            <p:nvPr/>
          </p:nvSpPr>
          <p:spPr>
            <a:xfrm>
              <a:off x="829598" y="3356558"/>
              <a:ext cx="3018502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F16FA34-E9B9-4D29-9E01-9FF4AEF95F4D}"/>
                </a:ext>
              </a:extLst>
            </p:cNvPr>
            <p:cNvSpPr/>
            <p:nvPr/>
          </p:nvSpPr>
          <p:spPr>
            <a:xfrm>
              <a:off x="829598" y="3701752"/>
              <a:ext cx="4339302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8E0D0D1-ECBC-4D5E-8ABA-F39FF72EC4F2}"/>
                </a:ext>
              </a:extLst>
            </p:cNvPr>
            <p:cNvSpPr/>
            <p:nvPr/>
          </p:nvSpPr>
          <p:spPr>
            <a:xfrm>
              <a:off x="829598" y="4099299"/>
              <a:ext cx="4339302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59E764C-53BC-4841-A4A6-BFBC59B8E7C2}"/>
                </a:ext>
              </a:extLst>
            </p:cNvPr>
            <p:cNvSpPr/>
            <p:nvPr/>
          </p:nvSpPr>
          <p:spPr>
            <a:xfrm>
              <a:off x="843596" y="4515680"/>
              <a:ext cx="4339302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CC85534-1639-41B1-B8D6-1990C01A6F3B}"/>
                </a:ext>
              </a:extLst>
            </p:cNvPr>
            <p:cNvSpPr/>
            <p:nvPr/>
          </p:nvSpPr>
          <p:spPr>
            <a:xfrm>
              <a:off x="829598" y="4848808"/>
              <a:ext cx="4339302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D89CF92-3007-494F-BE8D-A2471139DADD}"/>
                </a:ext>
              </a:extLst>
            </p:cNvPr>
            <p:cNvSpPr/>
            <p:nvPr/>
          </p:nvSpPr>
          <p:spPr>
            <a:xfrm>
              <a:off x="829598" y="5249868"/>
              <a:ext cx="4339302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120398B-35D4-40E8-9C52-287BC334DFB0}"/>
                </a:ext>
              </a:extLst>
            </p:cNvPr>
            <p:cNvSpPr/>
            <p:nvPr/>
          </p:nvSpPr>
          <p:spPr>
            <a:xfrm>
              <a:off x="829598" y="5647482"/>
              <a:ext cx="4339302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CB5A2A-B80B-4FDE-B34B-9818EFDDE4B8}"/>
                </a:ext>
              </a:extLst>
            </p:cNvPr>
            <p:cNvSpPr/>
            <p:nvPr/>
          </p:nvSpPr>
          <p:spPr>
            <a:xfrm>
              <a:off x="829598" y="5982333"/>
              <a:ext cx="4339302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5450B82-ED60-40A2-A664-AB3F9ADC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0697" y="1673629"/>
              <a:ext cx="6905943" cy="5023158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4F47581-7469-4CA3-ABE7-4CB596191B2C}"/>
              </a:ext>
            </a:extLst>
          </p:cNvPr>
          <p:cNvSpPr txBox="1"/>
          <p:nvPr/>
        </p:nvSpPr>
        <p:spPr>
          <a:xfrm>
            <a:off x="6692020" y="268883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GUILD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00EFD95-F05F-41C8-A420-1696C5AFBBD5}"/>
              </a:ext>
            </a:extLst>
          </p:cNvPr>
          <p:cNvSpPr/>
          <p:nvPr/>
        </p:nvSpPr>
        <p:spPr>
          <a:xfrm>
            <a:off x="831850" y="1866900"/>
            <a:ext cx="441668" cy="222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B0D56C1-CC69-403E-8FA2-47446A7C1318}"/>
              </a:ext>
            </a:extLst>
          </p:cNvPr>
          <p:cNvSpPr/>
          <p:nvPr/>
        </p:nvSpPr>
        <p:spPr>
          <a:xfrm>
            <a:off x="829598" y="2192094"/>
            <a:ext cx="1088102" cy="222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23BDBC-CD2C-4ADD-8167-7679B78C569B}"/>
              </a:ext>
            </a:extLst>
          </p:cNvPr>
          <p:cNvSpPr/>
          <p:nvPr/>
        </p:nvSpPr>
        <p:spPr>
          <a:xfrm>
            <a:off x="829598" y="2581769"/>
            <a:ext cx="3018502" cy="222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287450-26DF-4C1A-9747-9F7F09100983}"/>
              </a:ext>
            </a:extLst>
          </p:cNvPr>
          <p:cNvSpPr/>
          <p:nvPr/>
        </p:nvSpPr>
        <p:spPr>
          <a:xfrm>
            <a:off x="829598" y="3002422"/>
            <a:ext cx="3018502" cy="222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1DFB113-6D2E-4A97-B609-8CAD32BA6593}"/>
              </a:ext>
            </a:extLst>
          </p:cNvPr>
          <p:cNvSpPr/>
          <p:nvPr/>
        </p:nvSpPr>
        <p:spPr>
          <a:xfrm>
            <a:off x="610726" y="3462906"/>
            <a:ext cx="3018502" cy="222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DCC2226-F696-46A4-B576-2135CC64A1EA}"/>
              </a:ext>
            </a:extLst>
          </p:cNvPr>
          <p:cNvSpPr/>
          <p:nvPr/>
        </p:nvSpPr>
        <p:spPr>
          <a:xfrm>
            <a:off x="829598" y="3701752"/>
            <a:ext cx="4339302" cy="222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6EB7F0-9EFD-4810-BBB3-8ED0180D2298}"/>
              </a:ext>
            </a:extLst>
          </p:cNvPr>
          <p:cNvSpPr/>
          <p:nvPr/>
        </p:nvSpPr>
        <p:spPr>
          <a:xfrm>
            <a:off x="843596" y="4515680"/>
            <a:ext cx="4339302" cy="222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9867758-C7A8-4FAE-AA81-F3162B827ABD}"/>
              </a:ext>
            </a:extLst>
          </p:cNvPr>
          <p:cNvSpPr/>
          <p:nvPr/>
        </p:nvSpPr>
        <p:spPr>
          <a:xfrm>
            <a:off x="829598" y="4848808"/>
            <a:ext cx="4339302" cy="222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33CFF59-9DA5-4D3D-97A2-D1AD9CE29B14}"/>
              </a:ext>
            </a:extLst>
          </p:cNvPr>
          <p:cNvSpPr/>
          <p:nvPr/>
        </p:nvSpPr>
        <p:spPr>
          <a:xfrm>
            <a:off x="829598" y="5249868"/>
            <a:ext cx="4339302" cy="222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5191BC-2BE6-49FF-9B84-4BBFDF1A35EB}"/>
              </a:ext>
            </a:extLst>
          </p:cNvPr>
          <p:cNvSpPr/>
          <p:nvPr/>
        </p:nvSpPr>
        <p:spPr>
          <a:xfrm>
            <a:off x="829598" y="5647482"/>
            <a:ext cx="4339302" cy="222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7F7271-EBFC-4847-BED6-44B5B7883A26}"/>
              </a:ext>
            </a:extLst>
          </p:cNvPr>
          <p:cNvSpPr/>
          <p:nvPr/>
        </p:nvSpPr>
        <p:spPr>
          <a:xfrm>
            <a:off x="1202761" y="3798229"/>
            <a:ext cx="4339302" cy="222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5A0ADAC-8E07-42A7-A7CD-50DABC063A5B}"/>
              </a:ext>
            </a:extLst>
          </p:cNvPr>
          <p:cNvSpPr/>
          <p:nvPr/>
        </p:nvSpPr>
        <p:spPr>
          <a:xfrm>
            <a:off x="190500" y="926061"/>
            <a:ext cx="420226" cy="222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993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E04EEE-153A-4FAD-8EFE-5D9EE9F1448C}"/>
              </a:ext>
            </a:extLst>
          </p:cNvPr>
          <p:cNvSpPr/>
          <p:nvPr/>
        </p:nvSpPr>
        <p:spPr>
          <a:xfrm>
            <a:off x="0" y="0"/>
            <a:ext cx="12192000" cy="895149"/>
          </a:xfrm>
          <a:prstGeom prst="rect">
            <a:avLst/>
          </a:prstGeom>
          <a:solidFill>
            <a:srgbClr val="BD87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D63E70-965C-4431-BACE-D0924EE2F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231" y1="35538" x2="43385" y2="32923"/>
                        <a14:foregroundMark x1="43385" y1="28923" x2="32923" y2="25000"/>
                        <a14:foregroundMark x1="46077" y1="36846" x2="30231" y2="25000"/>
                        <a14:foregroundMark x1="50000" y1="40769" x2="32923" y2="21077"/>
                        <a14:foregroundMark x1="46077" y1="34231" x2="30231" y2="19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25" y="47625"/>
            <a:ext cx="723900" cy="72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8BE5FE-D2EE-4E85-A020-6B8AB0EFDAE2}"/>
              </a:ext>
            </a:extLst>
          </p:cNvPr>
          <p:cNvSpPr txBox="1"/>
          <p:nvPr/>
        </p:nvSpPr>
        <p:spPr>
          <a:xfrm>
            <a:off x="1141295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HOME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13049-DBE9-429D-A0E0-EA9B528D9FD6}"/>
              </a:ext>
            </a:extLst>
          </p:cNvPr>
          <p:cNvSpPr txBox="1"/>
          <p:nvPr/>
        </p:nvSpPr>
        <p:spPr>
          <a:xfrm>
            <a:off x="2573855" y="262908"/>
            <a:ext cx="184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COMMUNITY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E5B96-C827-4E6A-BE71-BE2FE9094299}"/>
              </a:ext>
            </a:extLst>
          </p:cNvPr>
          <p:cNvSpPr txBox="1"/>
          <p:nvPr/>
        </p:nvSpPr>
        <p:spPr>
          <a:xfrm>
            <a:off x="4783054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REVIEW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3F89F-6E37-4F51-B571-783775E578FC}"/>
              </a:ext>
            </a:extLst>
          </p:cNvPr>
          <p:cNvSpPr txBox="1"/>
          <p:nvPr/>
        </p:nvSpPr>
        <p:spPr>
          <a:xfrm>
            <a:off x="10379944" y="371672"/>
            <a:ext cx="1106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정인하님</a:t>
            </a:r>
            <a:endParaRPr lang="ko-KR" altLang="en-US" sz="14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7E6A93A-E9CC-4861-9ED1-7DCB4A203913}"/>
              </a:ext>
            </a:extLst>
          </p:cNvPr>
          <p:cNvSpPr/>
          <p:nvPr/>
        </p:nvSpPr>
        <p:spPr>
          <a:xfrm>
            <a:off x="9994933" y="288756"/>
            <a:ext cx="385011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돋보기, 리 무료 아이콘 의 Icon Works">
            <a:extLst>
              <a:ext uri="{FF2B5EF4-FFF2-40B4-BE49-F238E27FC236}">
                <a16:creationId xmlns:a16="http://schemas.microsoft.com/office/drawing/2014/main" id="{25D4E48B-1427-463E-83CA-A4424F515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131" y="184239"/>
            <a:ext cx="495210" cy="49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3FEC8F1-095C-43A6-98C1-A7966A1315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8" y="134111"/>
            <a:ext cx="626926" cy="62692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4F47581-7469-4CA3-ABE7-4CB596191B2C}"/>
              </a:ext>
            </a:extLst>
          </p:cNvPr>
          <p:cNvSpPr txBox="1"/>
          <p:nvPr/>
        </p:nvSpPr>
        <p:spPr>
          <a:xfrm>
            <a:off x="6692020" y="268883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GUILD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C131FF-F332-492E-BB81-2B957347B7D4}"/>
              </a:ext>
            </a:extLst>
          </p:cNvPr>
          <p:cNvGrpSpPr/>
          <p:nvPr/>
        </p:nvGrpSpPr>
        <p:grpSpPr>
          <a:xfrm>
            <a:off x="341771" y="1069666"/>
            <a:ext cx="9653162" cy="5519451"/>
            <a:chOff x="188068" y="1049793"/>
            <a:chExt cx="10289005" cy="590141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50E00A6-042E-46E5-BA66-F94DF01804EA}"/>
                </a:ext>
              </a:extLst>
            </p:cNvPr>
            <p:cNvGrpSpPr/>
            <p:nvPr/>
          </p:nvGrpSpPr>
          <p:grpSpPr>
            <a:xfrm>
              <a:off x="1692315" y="1534709"/>
              <a:ext cx="8784758" cy="5142569"/>
              <a:chOff x="500697" y="1673629"/>
              <a:chExt cx="6905943" cy="502315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37E717B-74DB-405A-AF56-8CEEDB15084B}"/>
                  </a:ext>
                </a:extLst>
              </p:cNvPr>
              <p:cNvSpPr/>
              <p:nvPr/>
            </p:nvSpPr>
            <p:spPr>
              <a:xfrm>
                <a:off x="831850" y="1866900"/>
                <a:ext cx="441668" cy="2222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C62F17-CF09-46C0-A6E9-B0F0760D1329}"/>
                  </a:ext>
                </a:extLst>
              </p:cNvPr>
              <p:cNvSpPr/>
              <p:nvPr/>
            </p:nvSpPr>
            <p:spPr>
              <a:xfrm>
                <a:off x="823248" y="2193678"/>
                <a:ext cx="1088102" cy="2222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C9FDEC-041B-4C84-B7E4-6A36809D8785}"/>
                  </a:ext>
                </a:extLst>
              </p:cNvPr>
              <p:cNvSpPr/>
              <p:nvPr/>
            </p:nvSpPr>
            <p:spPr>
              <a:xfrm>
                <a:off x="829598" y="2581769"/>
                <a:ext cx="3018502" cy="2222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5F4BD94-635A-4CE5-B87B-E44B71AC3C03}"/>
                  </a:ext>
                </a:extLst>
              </p:cNvPr>
              <p:cNvSpPr/>
              <p:nvPr/>
            </p:nvSpPr>
            <p:spPr>
              <a:xfrm>
                <a:off x="829598" y="3002422"/>
                <a:ext cx="3018502" cy="2222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6AA3C01-2FF4-4E24-B188-6B71E6B3C8A8}"/>
                  </a:ext>
                </a:extLst>
              </p:cNvPr>
              <p:cNvSpPr/>
              <p:nvPr/>
            </p:nvSpPr>
            <p:spPr>
              <a:xfrm>
                <a:off x="829598" y="3356558"/>
                <a:ext cx="3018502" cy="2222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F16FA34-E9B9-4D29-9E01-9FF4AEF95F4D}"/>
                  </a:ext>
                </a:extLst>
              </p:cNvPr>
              <p:cNvSpPr/>
              <p:nvPr/>
            </p:nvSpPr>
            <p:spPr>
              <a:xfrm>
                <a:off x="829598" y="3701752"/>
                <a:ext cx="4339302" cy="2222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8E0D0D1-ECBC-4D5E-8ABA-F39FF72EC4F2}"/>
                  </a:ext>
                </a:extLst>
              </p:cNvPr>
              <p:cNvSpPr/>
              <p:nvPr/>
            </p:nvSpPr>
            <p:spPr>
              <a:xfrm>
                <a:off x="829598" y="4099299"/>
                <a:ext cx="4339302" cy="2222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59E764C-53BC-4841-A4A6-BFBC59B8E7C2}"/>
                  </a:ext>
                </a:extLst>
              </p:cNvPr>
              <p:cNvSpPr/>
              <p:nvPr/>
            </p:nvSpPr>
            <p:spPr>
              <a:xfrm>
                <a:off x="843596" y="4515680"/>
                <a:ext cx="4339302" cy="2222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CC85534-1639-41B1-B8D6-1990C01A6F3B}"/>
                  </a:ext>
                </a:extLst>
              </p:cNvPr>
              <p:cNvSpPr/>
              <p:nvPr/>
            </p:nvSpPr>
            <p:spPr>
              <a:xfrm>
                <a:off x="829598" y="4848808"/>
                <a:ext cx="4339302" cy="2222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D89CF92-3007-494F-BE8D-A2471139DADD}"/>
                  </a:ext>
                </a:extLst>
              </p:cNvPr>
              <p:cNvSpPr/>
              <p:nvPr/>
            </p:nvSpPr>
            <p:spPr>
              <a:xfrm>
                <a:off x="829598" y="5249868"/>
                <a:ext cx="4339302" cy="2222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6120398B-35D4-40E8-9C52-287BC334DFB0}"/>
                  </a:ext>
                </a:extLst>
              </p:cNvPr>
              <p:cNvSpPr/>
              <p:nvPr/>
            </p:nvSpPr>
            <p:spPr>
              <a:xfrm>
                <a:off x="829598" y="5647482"/>
                <a:ext cx="4339302" cy="2222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FCB5A2A-B80B-4FDE-B34B-9818EFDDE4B8}"/>
                  </a:ext>
                </a:extLst>
              </p:cNvPr>
              <p:cNvSpPr/>
              <p:nvPr/>
            </p:nvSpPr>
            <p:spPr>
              <a:xfrm>
                <a:off x="829598" y="5982333"/>
                <a:ext cx="4339302" cy="2222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15450B82-ED60-40A2-A664-AB3F9ADC8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0697" y="1673629"/>
                <a:ext cx="6905943" cy="5023158"/>
              </a:xfrm>
              <a:prstGeom prst="rect">
                <a:avLst/>
              </a:prstGeom>
            </p:spPr>
          </p:pic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0EFD95-F05F-41C8-A420-1696C5AFBBD5}"/>
                </a:ext>
              </a:extLst>
            </p:cNvPr>
            <p:cNvSpPr/>
            <p:nvPr/>
          </p:nvSpPr>
          <p:spPr>
            <a:xfrm>
              <a:off x="829418" y="2057850"/>
              <a:ext cx="441668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B0D56C1-CC69-403E-8FA2-47446A7C1318}"/>
                </a:ext>
              </a:extLst>
            </p:cNvPr>
            <p:cNvSpPr/>
            <p:nvPr/>
          </p:nvSpPr>
          <p:spPr>
            <a:xfrm>
              <a:off x="827166" y="2383044"/>
              <a:ext cx="1088102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323BDBC-CD2C-4ADD-8167-7679B78C569B}"/>
                </a:ext>
              </a:extLst>
            </p:cNvPr>
            <p:cNvSpPr/>
            <p:nvPr/>
          </p:nvSpPr>
          <p:spPr>
            <a:xfrm>
              <a:off x="827166" y="2772719"/>
              <a:ext cx="3018502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4287450-26DF-4C1A-9747-9F7F09100983}"/>
                </a:ext>
              </a:extLst>
            </p:cNvPr>
            <p:cNvSpPr/>
            <p:nvPr/>
          </p:nvSpPr>
          <p:spPr>
            <a:xfrm>
              <a:off x="827166" y="3193372"/>
              <a:ext cx="3018502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1DFB113-6D2E-4A97-B609-8CAD32BA6593}"/>
                </a:ext>
              </a:extLst>
            </p:cNvPr>
            <p:cNvSpPr/>
            <p:nvPr/>
          </p:nvSpPr>
          <p:spPr>
            <a:xfrm>
              <a:off x="827166" y="3547508"/>
              <a:ext cx="3018502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CC2226-F696-46A4-B576-2135CC64A1EA}"/>
                </a:ext>
              </a:extLst>
            </p:cNvPr>
            <p:cNvSpPr/>
            <p:nvPr/>
          </p:nvSpPr>
          <p:spPr>
            <a:xfrm>
              <a:off x="827166" y="3892702"/>
              <a:ext cx="4339302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1EEA1A1-8C83-46E7-9D00-599488E50426}"/>
                </a:ext>
              </a:extLst>
            </p:cNvPr>
            <p:cNvSpPr/>
            <p:nvPr/>
          </p:nvSpPr>
          <p:spPr>
            <a:xfrm>
              <a:off x="827166" y="4290249"/>
              <a:ext cx="4339302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56EB7F0-9EFD-4810-BBB3-8ED0180D2298}"/>
                </a:ext>
              </a:extLst>
            </p:cNvPr>
            <p:cNvSpPr/>
            <p:nvPr/>
          </p:nvSpPr>
          <p:spPr>
            <a:xfrm>
              <a:off x="841164" y="4706630"/>
              <a:ext cx="4339302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9867758-C7A8-4FAE-AA81-F3162B827ABD}"/>
                </a:ext>
              </a:extLst>
            </p:cNvPr>
            <p:cNvSpPr/>
            <p:nvPr/>
          </p:nvSpPr>
          <p:spPr>
            <a:xfrm>
              <a:off x="827166" y="5039758"/>
              <a:ext cx="4339302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33CFF59-9DA5-4D3D-97A2-D1AD9CE29B14}"/>
                </a:ext>
              </a:extLst>
            </p:cNvPr>
            <p:cNvSpPr/>
            <p:nvPr/>
          </p:nvSpPr>
          <p:spPr>
            <a:xfrm>
              <a:off x="827166" y="5440818"/>
              <a:ext cx="4339302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25191BC-2BE6-49FF-9B84-4BBFDF1A35EB}"/>
                </a:ext>
              </a:extLst>
            </p:cNvPr>
            <p:cNvSpPr/>
            <p:nvPr/>
          </p:nvSpPr>
          <p:spPr>
            <a:xfrm>
              <a:off x="827166" y="5838432"/>
              <a:ext cx="4339302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87F7271-EBFC-4847-BED6-44B5B7883A26}"/>
                </a:ext>
              </a:extLst>
            </p:cNvPr>
            <p:cNvSpPr/>
            <p:nvPr/>
          </p:nvSpPr>
          <p:spPr>
            <a:xfrm>
              <a:off x="827166" y="6173283"/>
              <a:ext cx="4339302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5A0ADAC-8E07-42A7-A7CD-50DABC063A5B}"/>
                </a:ext>
              </a:extLst>
            </p:cNvPr>
            <p:cNvSpPr/>
            <p:nvPr/>
          </p:nvSpPr>
          <p:spPr>
            <a:xfrm>
              <a:off x="188068" y="1117011"/>
              <a:ext cx="420226" cy="22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E09EF5BF-6600-4711-B24B-020B5E034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8181" y="1049793"/>
              <a:ext cx="9083040" cy="5473493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F677E730-EBAF-4025-BA5C-C15F11288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8181" y="6523287"/>
              <a:ext cx="9185347" cy="427920"/>
            </a:xfrm>
            <a:prstGeom prst="rect">
              <a:avLst/>
            </a:prstGeom>
          </p:spPr>
        </p:pic>
      </p:grpSp>
      <p:sp>
        <p:nvSpPr>
          <p:cNvPr id="51" name="하트 50">
            <a:extLst>
              <a:ext uri="{FF2B5EF4-FFF2-40B4-BE49-F238E27FC236}">
                <a16:creationId xmlns:a16="http://schemas.microsoft.com/office/drawing/2014/main" id="{0DB26226-A901-4A87-9DA8-877D7B1CA2D0}"/>
              </a:ext>
            </a:extLst>
          </p:cNvPr>
          <p:cNvSpPr/>
          <p:nvPr/>
        </p:nvSpPr>
        <p:spPr>
          <a:xfrm>
            <a:off x="7254325" y="4005523"/>
            <a:ext cx="567638" cy="451770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57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E04EEE-153A-4FAD-8EFE-5D9EE9F1448C}"/>
              </a:ext>
            </a:extLst>
          </p:cNvPr>
          <p:cNvSpPr/>
          <p:nvPr/>
        </p:nvSpPr>
        <p:spPr>
          <a:xfrm>
            <a:off x="0" y="0"/>
            <a:ext cx="12192000" cy="895149"/>
          </a:xfrm>
          <a:prstGeom prst="rect">
            <a:avLst/>
          </a:prstGeom>
          <a:solidFill>
            <a:srgbClr val="BD87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D63E70-965C-4431-BACE-D0924EE2F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231" y1="35538" x2="43385" y2="32923"/>
                        <a14:foregroundMark x1="43385" y1="28923" x2="32923" y2="25000"/>
                        <a14:foregroundMark x1="46077" y1="36846" x2="30231" y2="25000"/>
                        <a14:foregroundMark x1="50000" y1="40769" x2="32923" y2="21077"/>
                        <a14:foregroundMark x1="46077" y1="34231" x2="30231" y2="19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25" y="47625"/>
            <a:ext cx="723900" cy="72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8BE5FE-D2EE-4E85-A020-6B8AB0EFDAE2}"/>
              </a:ext>
            </a:extLst>
          </p:cNvPr>
          <p:cNvSpPr txBox="1"/>
          <p:nvPr/>
        </p:nvSpPr>
        <p:spPr>
          <a:xfrm>
            <a:off x="1141295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HOME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13049-DBE9-429D-A0E0-EA9B528D9FD6}"/>
              </a:ext>
            </a:extLst>
          </p:cNvPr>
          <p:cNvSpPr txBox="1"/>
          <p:nvPr/>
        </p:nvSpPr>
        <p:spPr>
          <a:xfrm>
            <a:off x="2573855" y="262908"/>
            <a:ext cx="184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COMMUNITY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E5B96-C827-4E6A-BE71-BE2FE9094299}"/>
              </a:ext>
            </a:extLst>
          </p:cNvPr>
          <p:cNvSpPr txBox="1"/>
          <p:nvPr/>
        </p:nvSpPr>
        <p:spPr>
          <a:xfrm>
            <a:off x="4783054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REVIEW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C74AA1-A4C2-43B1-981D-2D91715EB8E3}"/>
              </a:ext>
            </a:extLst>
          </p:cNvPr>
          <p:cNvSpPr txBox="1"/>
          <p:nvPr/>
        </p:nvSpPr>
        <p:spPr>
          <a:xfrm>
            <a:off x="6692020" y="268883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GUILD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3F89F-6E37-4F51-B571-783775E578FC}"/>
              </a:ext>
            </a:extLst>
          </p:cNvPr>
          <p:cNvSpPr txBox="1"/>
          <p:nvPr/>
        </p:nvSpPr>
        <p:spPr>
          <a:xfrm>
            <a:off x="10379944" y="371672"/>
            <a:ext cx="1106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정인하님</a:t>
            </a:r>
            <a:endParaRPr lang="ko-KR" altLang="en-US" sz="14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7E6A93A-E9CC-4861-9ED1-7DCB4A203913}"/>
              </a:ext>
            </a:extLst>
          </p:cNvPr>
          <p:cNvSpPr/>
          <p:nvPr/>
        </p:nvSpPr>
        <p:spPr>
          <a:xfrm>
            <a:off x="9994933" y="288756"/>
            <a:ext cx="385011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돋보기, 리 무료 아이콘 의 Icon Works">
            <a:extLst>
              <a:ext uri="{FF2B5EF4-FFF2-40B4-BE49-F238E27FC236}">
                <a16:creationId xmlns:a16="http://schemas.microsoft.com/office/drawing/2014/main" id="{25D4E48B-1427-463E-83CA-A4424F515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131" y="184239"/>
            <a:ext cx="495210" cy="49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A7CD22-3107-45D0-9769-8F9F40CD2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8" y="134111"/>
            <a:ext cx="626926" cy="626926"/>
          </a:xfrm>
          <a:prstGeom prst="rect">
            <a:avLst/>
          </a:prstGeom>
        </p:spPr>
      </p:pic>
      <p:pic>
        <p:nvPicPr>
          <p:cNvPr id="21" name="Picture 2" descr="돋보기, 리 무료 아이콘 의 Icon Works">
            <a:extLst>
              <a:ext uri="{FF2B5EF4-FFF2-40B4-BE49-F238E27FC236}">
                <a16:creationId xmlns:a16="http://schemas.microsoft.com/office/drawing/2014/main" id="{52609D57-B3BE-41F4-8B16-2C740920D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737" y="982587"/>
            <a:ext cx="417953" cy="41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E229A59-04B6-487E-90D2-C2F136691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376" y="1500127"/>
            <a:ext cx="4157325" cy="21884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608378B-9C2D-4264-AA72-5DE8AEEA8C0D}"/>
              </a:ext>
            </a:extLst>
          </p:cNvPr>
          <p:cNvSpPr txBox="1"/>
          <p:nvPr/>
        </p:nvSpPr>
        <p:spPr>
          <a:xfrm>
            <a:off x="3074577" y="1217018"/>
            <a:ext cx="170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이번주의 컬렉션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FB1BBF-0302-4CDB-82C7-378B82043274}"/>
              </a:ext>
            </a:extLst>
          </p:cNvPr>
          <p:cNvSpPr/>
          <p:nvPr/>
        </p:nvSpPr>
        <p:spPr>
          <a:xfrm>
            <a:off x="6294960" y="988995"/>
            <a:ext cx="2737730" cy="4527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컬렉션검색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AE9FAA1-20D8-49A4-AB1E-C185BF9A1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76" y="1470945"/>
            <a:ext cx="4157325" cy="21884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5CC7A3-C3BA-440C-9F36-26BA48C57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475" y="3729807"/>
            <a:ext cx="7796965" cy="14997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0231EB0-1167-406F-9668-2D6A98D8A1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476" y="5229561"/>
            <a:ext cx="7796965" cy="1499754"/>
          </a:xfrm>
          <a:prstGeom prst="rect">
            <a:avLst/>
          </a:prstGeom>
        </p:spPr>
      </p:pic>
      <p:sp>
        <p:nvSpPr>
          <p:cNvPr id="30" name="하트 29">
            <a:extLst>
              <a:ext uri="{FF2B5EF4-FFF2-40B4-BE49-F238E27FC236}">
                <a16:creationId xmlns:a16="http://schemas.microsoft.com/office/drawing/2014/main" id="{E14F8097-8E95-4F17-A014-4C0A91B10462}"/>
              </a:ext>
            </a:extLst>
          </p:cNvPr>
          <p:cNvSpPr/>
          <p:nvPr/>
        </p:nvSpPr>
        <p:spPr>
          <a:xfrm>
            <a:off x="3074577" y="4560570"/>
            <a:ext cx="567638" cy="451770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하트 30">
            <a:extLst>
              <a:ext uri="{FF2B5EF4-FFF2-40B4-BE49-F238E27FC236}">
                <a16:creationId xmlns:a16="http://schemas.microsoft.com/office/drawing/2014/main" id="{B4CFA652-B60A-4AFA-8323-E70F4DE967D6}"/>
              </a:ext>
            </a:extLst>
          </p:cNvPr>
          <p:cNvSpPr/>
          <p:nvPr/>
        </p:nvSpPr>
        <p:spPr>
          <a:xfrm>
            <a:off x="6203003" y="5979438"/>
            <a:ext cx="567638" cy="451770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하트 32">
            <a:extLst>
              <a:ext uri="{FF2B5EF4-FFF2-40B4-BE49-F238E27FC236}">
                <a16:creationId xmlns:a16="http://schemas.microsoft.com/office/drawing/2014/main" id="{3BFAB829-C52A-4FD9-A8BD-162409D36B53}"/>
              </a:ext>
            </a:extLst>
          </p:cNvPr>
          <p:cNvSpPr/>
          <p:nvPr/>
        </p:nvSpPr>
        <p:spPr>
          <a:xfrm>
            <a:off x="4611478" y="2718843"/>
            <a:ext cx="567638" cy="451770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560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E04EEE-153A-4FAD-8EFE-5D9EE9F1448C}"/>
              </a:ext>
            </a:extLst>
          </p:cNvPr>
          <p:cNvSpPr/>
          <p:nvPr/>
        </p:nvSpPr>
        <p:spPr>
          <a:xfrm>
            <a:off x="0" y="0"/>
            <a:ext cx="12192000" cy="895149"/>
          </a:xfrm>
          <a:prstGeom prst="rect">
            <a:avLst/>
          </a:prstGeom>
          <a:solidFill>
            <a:srgbClr val="BD87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D63E70-965C-4431-BACE-D0924EE2F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231" y1="35538" x2="43385" y2="32923"/>
                        <a14:foregroundMark x1="43385" y1="28923" x2="32923" y2="25000"/>
                        <a14:foregroundMark x1="46077" y1="36846" x2="30231" y2="25000"/>
                        <a14:foregroundMark x1="50000" y1="40769" x2="32923" y2="21077"/>
                        <a14:foregroundMark x1="46077" y1="34231" x2="30231" y2="19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25" y="47625"/>
            <a:ext cx="723900" cy="72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8BE5FE-D2EE-4E85-A020-6B8AB0EFDAE2}"/>
              </a:ext>
            </a:extLst>
          </p:cNvPr>
          <p:cNvSpPr txBox="1"/>
          <p:nvPr/>
        </p:nvSpPr>
        <p:spPr>
          <a:xfrm>
            <a:off x="1141295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HOME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13049-DBE9-429D-A0E0-EA9B528D9FD6}"/>
              </a:ext>
            </a:extLst>
          </p:cNvPr>
          <p:cNvSpPr txBox="1"/>
          <p:nvPr/>
        </p:nvSpPr>
        <p:spPr>
          <a:xfrm>
            <a:off x="2573855" y="262908"/>
            <a:ext cx="184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COMMUNITY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E5B96-C827-4E6A-BE71-BE2FE9094299}"/>
              </a:ext>
            </a:extLst>
          </p:cNvPr>
          <p:cNvSpPr txBox="1"/>
          <p:nvPr/>
        </p:nvSpPr>
        <p:spPr>
          <a:xfrm>
            <a:off x="4783054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REVIEW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C74AA1-A4C2-43B1-981D-2D91715EB8E3}"/>
              </a:ext>
            </a:extLst>
          </p:cNvPr>
          <p:cNvSpPr txBox="1"/>
          <p:nvPr/>
        </p:nvSpPr>
        <p:spPr>
          <a:xfrm>
            <a:off x="6692020" y="268883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GUILD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3F89F-6E37-4F51-B571-783775E578FC}"/>
              </a:ext>
            </a:extLst>
          </p:cNvPr>
          <p:cNvSpPr txBox="1"/>
          <p:nvPr/>
        </p:nvSpPr>
        <p:spPr>
          <a:xfrm>
            <a:off x="10379944" y="371672"/>
            <a:ext cx="1106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정인하님</a:t>
            </a:r>
            <a:endParaRPr lang="ko-KR" altLang="en-US" sz="14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7E6A93A-E9CC-4861-9ED1-7DCB4A203913}"/>
              </a:ext>
            </a:extLst>
          </p:cNvPr>
          <p:cNvSpPr/>
          <p:nvPr/>
        </p:nvSpPr>
        <p:spPr>
          <a:xfrm>
            <a:off x="9994933" y="288756"/>
            <a:ext cx="385011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돋보기, 리 무료 아이콘 의 Icon Works">
            <a:extLst>
              <a:ext uri="{FF2B5EF4-FFF2-40B4-BE49-F238E27FC236}">
                <a16:creationId xmlns:a16="http://schemas.microsoft.com/office/drawing/2014/main" id="{25D4E48B-1427-463E-83CA-A4424F515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131" y="184239"/>
            <a:ext cx="495210" cy="49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A7CD22-3107-45D0-9769-8F9F40CD2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8" y="134111"/>
            <a:ext cx="626926" cy="626926"/>
          </a:xfrm>
          <a:prstGeom prst="rect">
            <a:avLst/>
          </a:prstGeom>
        </p:spPr>
      </p:pic>
      <p:pic>
        <p:nvPicPr>
          <p:cNvPr id="21" name="Picture 2" descr="돋보기, 리 무료 아이콘 의 Icon Works">
            <a:extLst>
              <a:ext uri="{FF2B5EF4-FFF2-40B4-BE49-F238E27FC236}">
                <a16:creationId xmlns:a16="http://schemas.microsoft.com/office/drawing/2014/main" id="{52609D57-B3BE-41F4-8B16-2C740920D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425" y="1023810"/>
            <a:ext cx="417953" cy="41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608378B-9C2D-4264-AA72-5DE8AEEA8C0D}"/>
              </a:ext>
            </a:extLst>
          </p:cNvPr>
          <p:cNvSpPr txBox="1"/>
          <p:nvPr/>
        </p:nvSpPr>
        <p:spPr>
          <a:xfrm>
            <a:off x="3074577" y="1217018"/>
            <a:ext cx="170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이번주의 컬렉션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FB1BBF-0302-4CDB-82C7-378B82043274}"/>
              </a:ext>
            </a:extLst>
          </p:cNvPr>
          <p:cNvSpPr/>
          <p:nvPr/>
        </p:nvSpPr>
        <p:spPr>
          <a:xfrm>
            <a:off x="8405419" y="1006402"/>
            <a:ext cx="2737730" cy="4527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컬렉션검색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950E50-E870-4326-A187-652688A849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12676" r="-2063"/>
          <a:stretch/>
        </p:blipFill>
        <p:spPr>
          <a:xfrm>
            <a:off x="1885263" y="895148"/>
            <a:ext cx="6147993" cy="6488667"/>
          </a:xfrm>
          <a:prstGeom prst="rect">
            <a:avLst/>
          </a:prstGeom>
        </p:spPr>
      </p:pic>
      <p:sp>
        <p:nvSpPr>
          <p:cNvPr id="24" name="하트 23">
            <a:extLst>
              <a:ext uri="{FF2B5EF4-FFF2-40B4-BE49-F238E27FC236}">
                <a16:creationId xmlns:a16="http://schemas.microsoft.com/office/drawing/2014/main" id="{582999F7-CBAB-47AD-BB64-2D51141E602E}"/>
              </a:ext>
            </a:extLst>
          </p:cNvPr>
          <p:cNvSpPr/>
          <p:nvPr/>
        </p:nvSpPr>
        <p:spPr>
          <a:xfrm>
            <a:off x="2928036" y="1067595"/>
            <a:ext cx="567638" cy="457200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89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E04EEE-153A-4FAD-8EFE-5D9EE9F1448C}"/>
              </a:ext>
            </a:extLst>
          </p:cNvPr>
          <p:cNvSpPr/>
          <p:nvPr/>
        </p:nvSpPr>
        <p:spPr>
          <a:xfrm>
            <a:off x="0" y="0"/>
            <a:ext cx="12192000" cy="895149"/>
          </a:xfrm>
          <a:prstGeom prst="rect">
            <a:avLst/>
          </a:prstGeom>
          <a:solidFill>
            <a:srgbClr val="BD87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D63E70-965C-4431-BACE-D0924EE2F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231" y1="35538" x2="43385" y2="32923"/>
                        <a14:foregroundMark x1="43385" y1="28923" x2="32923" y2="25000"/>
                        <a14:foregroundMark x1="46077" y1="36846" x2="30231" y2="25000"/>
                        <a14:foregroundMark x1="50000" y1="40769" x2="32923" y2="21077"/>
                        <a14:foregroundMark x1="46077" y1="34231" x2="30231" y2="19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25" y="47625"/>
            <a:ext cx="723900" cy="72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8BE5FE-D2EE-4E85-A020-6B8AB0EFDAE2}"/>
              </a:ext>
            </a:extLst>
          </p:cNvPr>
          <p:cNvSpPr txBox="1"/>
          <p:nvPr/>
        </p:nvSpPr>
        <p:spPr>
          <a:xfrm>
            <a:off x="1141295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HOME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13049-DBE9-429D-A0E0-EA9B528D9FD6}"/>
              </a:ext>
            </a:extLst>
          </p:cNvPr>
          <p:cNvSpPr txBox="1"/>
          <p:nvPr/>
        </p:nvSpPr>
        <p:spPr>
          <a:xfrm>
            <a:off x="2573855" y="262908"/>
            <a:ext cx="184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COMMUNITY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E5B96-C827-4E6A-BE71-BE2FE9094299}"/>
              </a:ext>
            </a:extLst>
          </p:cNvPr>
          <p:cNvSpPr txBox="1"/>
          <p:nvPr/>
        </p:nvSpPr>
        <p:spPr>
          <a:xfrm>
            <a:off x="4783054" y="262908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REVIEW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C74AA1-A4C2-43B1-981D-2D91715EB8E3}"/>
              </a:ext>
            </a:extLst>
          </p:cNvPr>
          <p:cNvSpPr txBox="1"/>
          <p:nvPr/>
        </p:nvSpPr>
        <p:spPr>
          <a:xfrm>
            <a:off x="6692020" y="268883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GUILD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3F89F-6E37-4F51-B571-783775E578FC}"/>
              </a:ext>
            </a:extLst>
          </p:cNvPr>
          <p:cNvSpPr txBox="1"/>
          <p:nvPr/>
        </p:nvSpPr>
        <p:spPr>
          <a:xfrm>
            <a:off x="10379944" y="371672"/>
            <a:ext cx="1106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정인하님</a:t>
            </a:r>
            <a:endParaRPr lang="ko-KR" altLang="en-US" sz="14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7E6A93A-E9CC-4861-9ED1-7DCB4A203913}"/>
              </a:ext>
            </a:extLst>
          </p:cNvPr>
          <p:cNvSpPr/>
          <p:nvPr/>
        </p:nvSpPr>
        <p:spPr>
          <a:xfrm>
            <a:off x="9994933" y="288756"/>
            <a:ext cx="385011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돋보기, 리 무료 아이콘 의 Icon Works">
            <a:extLst>
              <a:ext uri="{FF2B5EF4-FFF2-40B4-BE49-F238E27FC236}">
                <a16:creationId xmlns:a16="http://schemas.microsoft.com/office/drawing/2014/main" id="{25D4E48B-1427-463E-83CA-A4424F515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131" y="184239"/>
            <a:ext cx="495210" cy="49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A7CD22-3107-45D0-9769-8F9F40CD2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8" y="134111"/>
            <a:ext cx="626926" cy="6269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BA3CB2-F16E-4E1C-B933-09986C86E8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16" y="1079388"/>
            <a:ext cx="6624715" cy="57520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8B85A9-4169-4A56-9D1C-630222B1E8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271" y="3170928"/>
            <a:ext cx="3629346" cy="35028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D805C4-53DC-440F-A58D-C5A8DA3ECB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113" t="11405" r="28581" b="8580"/>
          <a:stretch/>
        </p:blipFill>
        <p:spPr>
          <a:xfrm>
            <a:off x="9794312" y="1075714"/>
            <a:ext cx="2278168" cy="1953515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6B685DB-B197-456C-9203-114F7FB6396F}"/>
              </a:ext>
            </a:extLst>
          </p:cNvPr>
          <p:cNvCxnSpPr/>
          <p:nvPr/>
        </p:nvCxnSpPr>
        <p:spPr>
          <a:xfrm flipV="1">
            <a:off x="6333423" y="1709961"/>
            <a:ext cx="3507807" cy="131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BF8B519C-18E4-4DFB-9AC8-57F15F1851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5100" y="3272740"/>
            <a:ext cx="3629346" cy="331637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7752030-4E80-4575-8625-1B77125DB8F9}"/>
              </a:ext>
            </a:extLst>
          </p:cNvPr>
          <p:cNvCxnSpPr>
            <a:cxnSpLocks/>
          </p:cNvCxnSpPr>
          <p:nvPr/>
        </p:nvCxnSpPr>
        <p:spPr>
          <a:xfrm flipV="1">
            <a:off x="7440930" y="3828772"/>
            <a:ext cx="1645920" cy="1393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C8045566-F0EE-4542-AEB5-4A60CD0BB3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2305" y="1927509"/>
            <a:ext cx="3849218" cy="2203439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4A11BB7-395B-454F-B625-6746ED80EAC9}"/>
              </a:ext>
            </a:extLst>
          </p:cNvPr>
          <p:cNvCxnSpPr/>
          <p:nvPr/>
        </p:nvCxnSpPr>
        <p:spPr>
          <a:xfrm flipH="1" flipV="1">
            <a:off x="3274275" y="3429000"/>
            <a:ext cx="1143219" cy="100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하트 35">
            <a:extLst>
              <a:ext uri="{FF2B5EF4-FFF2-40B4-BE49-F238E27FC236}">
                <a16:creationId xmlns:a16="http://schemas.microsoft.com/office/drawing/2014/main" id="{28BA69AB-9267-4E39-AFFB-D5083489A95A}"/>
              </a:ext>
            </a:extLst>
          </p:cNvPr>
          <p:cNvSpPr/>
          <p:nvPr/>
        </p:nvSpPr>
        <p:spPr>
          <a:xfrm>
            <a:off x="5484695" y="2803343"/>
            <a:ext cx="567638" cy="451770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DA3298A-EAD4-43B3-AB62-7B07E2A907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3138" y="1300758"/>
            <a:ext cx="1593270" cy="1133673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EF9E73-143A-4A86-B98B-D0F8B9FA7865}"/>
              </a:ext>
            </a:extLst>
          </p:cNvPr>
          <p:cNvCxnSpPr/>
          <p:nvPr/>
        </p:nvCxnSpPr>
        <p:spPr>
          <a:xfrm flipV="1">
            <a:off x="5336506" y="2369595"/>
            <a:ext cx="148189" cy="659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963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478</Words>
  <Application>Microsoft Office PowerPoint</Application>
  <PresentationFormat>와이드스크린</PresentationFormat>
  <Paragraphs>188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수진</dc:creator>
  <cp:lastModifiedBy>이 수진</cp:lastModifiedBy>
  <cp:revision>50</cp:revision>
  <dcterms:created xsi:type="dcterms:W3CDTF">2021-11-16T04:32:37Z</dcterms:created>
  <dcterms:modified xsi:type="dcterms:W3CDTF">2021-11-16T08:47:59Z</dcterms:modified>
</cp:coreProperties>
</file>